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7" r:id="rId1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1C6E99-D7F3-4C9A-A718-1FA37F5860C7}" v="3" dt="2024-05-17T08:05:29.419"/>
    <p1510:client id="{2C99BA37-0658-4455-94B7-51106F9EC28D}" v="379" dt="2024-05-17T09:57:57.121"/>
    <p1510:client id="{61202BC8-7DAB-4E6E-8376-AF0723B3B24A}" v="20" dt="2024-05-17T10:03:54.352"/>
    <p1510:client id="{85F32EE6-C4D4-4458-B2DE-80CD37576D31}" v="1821" dt="2024-05-17T09:04:09.648"/>
    <p1510:client id="{8F987D5F-DD6E-4F5C-8696-48D6CE710B06}" v="325" dt="2024-05-17T09:57:41.891"/>
    <p1510:client id="{C5093734-D2F2-4857-88D9-D2BC002FF498}" v="1421" dt="2024-05-17T09:27:46.845"/>
    <p1510:client id="{EDAF31C2-494C-49B7-8FB5-0F293C3AE698}" v="858" dt="2024-05-17T10:19:10.28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0242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32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67"/>
                </a:moveTo>
                <a:lnTo>
                  <a:pt x="0" y="10272567"/>
                </a:lnTo>
                <a:lnTo>
                  <a:pt x="0" y="10229234"/>
                </a:lnTo>
                <a:lnTo>
                  <a:pt x="18287998" y="0"/>
                </a:lnTo>
                <a:lnTo>
                  <a:pt x="18287998" y="10272567"/>
                </a:lnTo>
                <a:close/>
              </a:path>
            </a:pathLst>
          </a:custGeom>
          <a:solidFill>
            <a:srgbClr val="000000">
              <a:alpha val="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650" b="0" i="0">
                <a:solidFill>
                  <a:srgbClr val="20242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14461"/>
            <a:ext cx="18288000" cy="10273030"/>
          </a:xfrm>
          <a:custGeom>
            <a:avLst/>
            <a:gdLst/>
            <a:ahLst/>
            <a:cxnLst/>
            <a:rect l="l" t="t" r="r" b="b"/>
            <a:pathLst>
              <a:path w="18288000" h="10273030">
                <a:moveTo>
                  <a:pt x="18287998" y="10272538"/>
                </a:moveTo>
                <a:lnTo>
                  <a:pt x="0" y="10272538"/>
                </a:lnTo>
                <a:lnTo>
                  <a:pt x="0" y="10229235"/>
                </a:lnTo>
                <a:lnTo>
                  <a:pt x="18287998" y="0"/>
                </a:lnTo>
                <a:lnTo>
                  <a:pt x="18287998" y="10272538"/>
                </a:lnTo>
                <a:close/>
              </a:path>
            </a:pathLst>
          </a:custGeom>
          <a:solidFill>
            <a:srgbClr val="535353">
              <a:alpha val="4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31850" y="97852"/>
            <a:ext cx="9251315" cy="1127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14742" y="1982327"/>
            <a:ext cx="14318615" cy="6125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50" b="0" i="0">
                <a:solidFill>
                  <a:srgbClr val="20242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" y="-1"/>
            <a:ext cx="18288001" cy="10287001"/>
            <a:chOff x="0" y="-1"/>
            <a:chExt cx="17369021" cy="10287001"/>
          </a:xfrm>
        </p:grpSpPr>
        <p:pic>
          <p:nvPicPr>
            <p:cNvPr id="3" name="object 3"/>
            <p:cNvPicPr/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000500" y="0"/>
              <a:ext cx="13368521" cy="10287000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4" name="object 4"/>
            <p:cNvSpPr/>
            <p:nvPr/>
          </p:nvSpPr>
          <p:spPr>
            <a:xfrm>
              <a:off x="0" y="-1"/>
              <a:ext cx="9735185" cy="10287000"/>
            </a:xfrm>
            <a:custGeom>
              <a:avLst/>
              <a:gdLst/>
              <a:ahLst/>
              <a:cxnLst/>
              <a:rect l="l" t="t" r="r" b="b"/>
              <a:pathLst>
                <a:path w="9735185" h="10287000">
                  <a:moveTo>
                    <a:pt x="9734666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4490238" y="0"/>
                  </a:lnTo>
                  <a:lnTo>
                    <a:pt x="9734666" y="10287000"/>
                  </a:lnTo>
                  <a:close/>
                </a:path>
              </a:pathLst>
            </a:custGeom>
            <a:solidFill>
              <a:srgbClr val="203458"/>
            </a:solidFill>
            <a:ln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8275955" cy="10287000"/>
            </a:xfrm>
            <a:custGeom>
              <a:avLst/>
              <a:gdLst/>
              <a:ahLst/>
              <a:cxnLst/>
              <a:rect l="l" t="t" r="r" b="b"/>
              <a:pathLst>
                <a:path w="8275955" h="10287000">
                  <a:moveTo>
                    <a:pt x="8275707" y="10287000"/>
                  </a:moveTo>
                  <a:lnTo>
                    <a:pt x="0" y="10287000"/>
                  </a:lnTo>
                  <a:lnTo>
                    <a:pt x="0" y="0"/>
                  </a:lnTo>
                  <a:lnTo>
                    <a:pt x="3031279" y="0"/>
                  </a:lnTo>
                  <a:lnTo>
                    <a:pt x="8275707" y="1028700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21208" y="5044439"/>
              <a:ext cx="11472672" cy="494690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3913642" y="956800"/>
            <a:ext cx="3143717" cy="4674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014094" algn="l"/>
              </a:tabLst>
            </a:pPr>
            <a:r>
              <a:rPr sz="2950" i="1" u="sng" spc="90">
                <a:latin typeface="Trebuchet MS"/>
                <a:cs typeface="Trebuchet MS"/>
              </a:rPr>
              <a:t>NAK</a:t>
            </a:r>
            <a:r>
              <a:rPr lang="en-US" sz="2950" i="1" u="sng" spc="90">
                <a:latin typeface="Trebuchet MS"/>
                <a:cs typeface="Trebuchet MS"/>
              </a:rPr>
              <a:t>U</a:t>
            </a:r>
            <a:r>
              <a:rPr sz="2950" i="1" u="sng">
                <a:latin typeface="Trebuchet MS"/>
                <a:cs typeface="Trebuchet MS"/>
              </a:rPr>
              <a:t>JA</a:t>
            </a:r>
            <a:r>
              <a:rPr sz="2950" i="1" u="sng" spc="50">
                <a:latin typeface="Trebuchet MS"/>
                <a:cs typeface="Trebuchet MS"/>
              </a:rPr>
              <a:t> </a:t>
            </a:r>
            <a:r>
              <a:rPr sz="2950" i="1" u="sng" spc="110">
                <a:latin typeface="Trebuchet MS"/>
                <a:cs typeface="Trebuchet MS"/>
              </a:rPr>
              <a:t>PROJEC</a:t>
            </a:r>
            <a:r>
              <a:rPr lang="en-US" sz="2950" i="1" u="sng" spc="110">
                <a:latin typeface="Trebuchet MS"/>
                <a:cs typeface="Trebuchet MS"/>
              </a:rPr>
              <a:t>T</a:t>
            </a:r>
            <a:endParaRPr sz="2950" u="sng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028699"/>
            <a:ext cx="17247870" cy="8573770"/>
            <a:chOff x="0" y="1028699"/>
            <a:chExt cx="17247870" cy="8573770"/>
          </a:xfrm>
        </p:grpSpPr>
        <p:sp>
          <p:nvSpPr>
            <p:cNvPr id="9" name="object 9"/>
            <p:cNvSpPr/>
            <p:nvPr/>
          </p:nvSpPr>
          <p:spPr>
            <a:xfrm>
              <a:off x="1040053" y="1028699"/>
              <a:ext cx="16207740" cy="8223250"/>
            </a:xfrm>
            <a:custGeom>
              <a:avLst/>
              <a:gdLst/>
              <a:ahLst/>
              <a:cxnLst/>
              <a:rect l="l" t="t" r="r" b="b"/>
              <a:pathLst>
                <a:path w="16207740" h="8223250">
                  <a:moveTo>
                    <a:pt x="294995" y="147510"/>
                  </a:moveTo>
                  <a:lnTo>
                    <a:pt x="287464" y="100939"/>
                  </a:lnTo>
                  <a:lnTo>
                    <a:pt x="266496" y="60452"/>
                  </a:lnTo>
                  <a:lnTo>
                    <a:pt x="260705" y="54660"/>
                  </a:lnTo>
                  <a:lnTo>
                    <a:pt x="240347" y="34302"/>
                  </a:lnTo>
                  <a:lnTo>
                    <a:pt x="240347" y="147510"/>
                  </a:lnTo>
                  <a:lnTo>
                    <a:pt x="233045" y="183616"/>
                  </a:lnTo>
                  <a:lnTo>
                    <a:pt x="213118" y="213131"/>
                  </a:lnTo>
                  <a:lnTo>
                    <a:pt x="183603" y="233045"/>
                  </a:lnTo>
                  <a:lnTo>
                    <a:pt x="147497" y="240360"/>
                  </a:lnTo>
                  <a:lnTo>
                    <a:pt x="111391" y="233045"/>
                  </a:lnTo>
                  <a:lnTo>
                    <a:pt x="81876" y="213131"/>
                  </a:lnTo>
                  <a:lnTo>
                    <a:pt x="61950" y="183616"/>
                  </a:lnTo>
                  <a:lnTo>
                    <a:pt x="54648" y="147510"/>
                  </a:lnTo>
                  <a:lnTo>
                    <a:pt x="61950" y="111404"/>
                  </a:lnTo>
                  <a:lnTo>
                    <a:pt x="111391" y="61963"/>
                  </a:lnTo>
                  <a:lnTo>
                    <a:pt x="183603" y="61963"/>
                  </a:lnTo>
                  <a:lnTo>
                    <a:pt x="233045" y="111404"/>
                  </a:lnTo>
                  <a:lnTo>
                    <a:pt x="240347" y="147510"/>
                  </a:lnTo>
                  <a:lnTo>
                    <a:pt x="240347" y="34302"/>
                  </a:lnTo>
                  <a:lnTo>
                    <a:pt x="234556" y="28498"/>
                  </a:lnTo>
                  <a:lnTo>
                    <a:pt x="194068" y="7543"/>
                  </a:lnTo>
                  <a:lnTo>
                    <a:pt x="147497" y="0"/>
                  </a:lnTo>
                  <a:lnTo>
                    <a:pt x="100926" y="7543"/>
                  </a:lnTo>
                  <a:lnTo>
                    <a:pt x="60439" y="28498"/>
                  </a:lnTo>
                  <a:lnTo>
                    <a:pt x="28498" y="60452"/>
                  </a:lnTo>
                  <a:lnTo>
                    <a:pt x="7531" y="100939"/>
                  </a:lnTo>
                  <a:lnTo>
                    <a:pt x="0" y="147510"/>
                  </a:lnTo>
                  <a:lnTo>
                    <a:pt x="7531" y="194081"/>
                  </a:lnTo>
                  <a:lnTo>
                    <a:pt x="28498" y="234556"/>
                  </a:lnTo>
                  <a:lnTo>
                    <a:pt x="60439" y="266509"/>
                  </a:lnTo>
                  <a:lnTo>
                    <a:pt x="100926" y="287477"/>
                  </a:lnTo>
                  <a:lnTo>
                    <a:pt x="147497" y="295008"/>
                  </a:lnTo>
                  <a:lnTo>
                    <a:pt x="194068" y="287477"/>
                  </a:lnTo>
                  <a:lnTo>
                    <a:pt x="234556" y="266509"/>
                  </a:lnTo>
                  <a:lnTo>
                    <a:pt x="260705" y="240360"/>
                  </a:lnTo>
                  <a:lnTo>
                    <a:pt x="266496" y="234556"/>
                  </a:lnTo>
                  <a:lnTo>
                    <a:pt x="287464" y="194081"/>
                  </a:lnTo>
                  <a:lnTo>
                    <a:pt x="294995" y="147510"/>
                  </a:lnTo>
                  <a:close/>
                </a:path>
                <a:path w="16207740" h="8223250">
                  <a:moveTo>
                    <a:pt x="783374" y="147510"/>
                  </a:moveTo>
                  <a:lnTo>
                    <a:pt x="775843" y="100939"/>
                  </a:lnTo>
                  <a:lnTo>
                    <a:pt x="754875" y="60452"/>
                  </a:lnTo>
                  <a:lnTo>
                    <a:pt x="749084" y="54660"/>
                  </a:lnTo>
                  <a:lnTo>
                    <a:pt x="728726" y="34302"/>
                  </a:lnTo>
                  <a:lnTo>
                    <a:pt x="728726" y="147510"/>
                  </a:lnTo>
                  <a:lnTo>
                    <a:pt x="721410" y="183616"/>
                  </a:lnTo>
                  <a:lnTo>
                    <a:pt x="701497" y="213131"/>
                  </a:lnTo>
                  <a:lnTo>
                    <a:pt x="671982" y="233045"/>
                  </a:lnTo>
                  <a:lnTo>
                    <a:pt x="635876" y="240360"/>
                  </a:lnTo>
                  <a:lnTo>
                    <a:pt x="599770" y="233045"/>
                  </a:lnTo>
                  <a:lnTo>
                    <a:pt x="570242" y="213131"/>
                  </a:lnTo>
                  <a:lnTo>
                    <a:pt x="550329" y="183616"/>
                  </a:lnTo>
                  <a:lnTo>
                    <a:pt x="543026" y="147510"/>
                  </a:lnTo>
                  <a:lnTo>
                    <a:pt x="550329" y="111404"/>
                  </a:lnTo>
                  <a:lnTo>
                    <a:pt x="599770" y="61963"/>
                  </a:lnTo>
                  <a:lnTo>
                    <a:pt x="671982" y="61963"/>
                  </a:lnTo>
                  <a:lnTo>
                    <a:pt x="721410" y="111404"/>
                  </a:lnTo>
                  <a:lnTo>
                    <a:pt x="728726" y="147510"/>
                  </a:lnTo>
                  <a:lnTo>
                    <a:pt x="728726" y="34302"/>
                  </a:lnTo>
                  <a:lnTo>
                    <a:pt x="722922" y="28498"/>
                  </a:lnTo>
                  <a:lnTo>
                    <a:pt x="682447" y="7543"/>
                  </a:lnTo>
                  <a:lnTo>
                    <a:pt x="635876" y="0"/>
                  </a:lnTo>
                  <a:lnTo>
                    <a:pt x="589305" y="7543"/>
                  </a:lnTo>
                  <a:lnTo>
                    <a:pt x="548817" y="28498"/>
                  </a:lnTo>
                  <a:lnTo>
                    <a:pt x="516864" y="60452"/>
                  </a:lnTo>
                  <a:lnTo>
                    <a:pt x="495896" y="100939"/>
                  </a:lnTo>
                  <a:lnTo>
                    <a:pt x="488365" y="147510"/>
                  </a:lnTo>
                  <a:lnTo>
                    <a:pt x="495896" y="194081"/>
                  </a:lnTo>
                  <a:lnTo>
                    <a:pt x="516864" y="234556"/>
                  </a:lnTo>
                  <a:lnTo>
                    <a:pt x="548817" y="266509"/>
                  </a:lnTo>
                  <a:lnTo>
                    <a:pt x="589305" y="287477"/>
                  </a:lnTo>
                  <a:lnTo>
                    <a:pt x="635876" y="295008"/>
                  </a:lnTo>
                  <a:lnTo>
                    <a:pt x="682447" y="287477"/>
                  </a:lnTo>
                  <a:lnTo>
                    <a:pt x="722922" y="266509"/>
                  </a:lnTo>
                  <a:lnTo>
                    <a:pt x="749084" y="240360"/>
                  </a:lnTo>
                  <a:lnTo>
                    <a:pt x="754875" y="234556"/>
                  </a:lnTo>
                  <a:lnTo>
                    <a:pt x="775843" y="194081"/>
                  </a:lnTo>
                  <a:lnTo>
                    <a:pt x="783374" y="147510"/>
                  </a:lnTo>
                  <a:close/>
                </a:path>
                <a:path w="16207740" h="8223250">
                  <a:moveTo>
                    <a:pt x="1271739" y="147510"/>
                  </a:moveTo>
                  <a:lnTo>
                    <a:pt x="1264208" y="100939"/>
                  </a:lnTo>
                  <a:lnTo>
                    <a:pt x="1243253" y="60452"/>
                  </a:lnTo>
                  <a:lnTo>
                    <a:pt x="1237449" y="54660"/>
                  </a:lnTo>
                  <a:lnTo>
                    <a:pt x="1217091" y="34302"/>
                  </a:lnTo>
                  <a:lnTo>
                    <a:pt x="1217091" y="147510"/>
                  </a:lnTo>
                  <a:lnTo>
                    <a:pt x="1209789" y="183616"/>
                  </a:lnTo>
                  <a:lnTo>
                    <a:pt x="1189875" y="213131"/>
                  </a:lnTo>
                  <a:lnTo>
                    <a:pt x="1160348" y="233045"/>
                  </a:lnTo>
                  <a:lnTo>
                    <a:pt x="1124242" y="240360"/>
                  </a:lnTo>
                  <a:lnTo>
                    <a:pt x="1088136" y="233045"/>
                  </a:lnTo>
                  <a:lnTo>
                    <a:pt x="1058621" y="213131"/>
                  </a:lnTo>
                  <a:lnTo>
                    <a:pt x="1038707" y="183616"/>
                  </a:lnTo>
                  <a:lnTo>
                    <a:pt x="1031392" y="147510"/>
                  </a:lnTo>
                  <a:lnTo>
                    <a:pt x="1038707" y="111404"/>
                  </a:lnTo>
                  <a:lnTo>
                    <a:pt x="1088136" y="61963"/>
                  </a:lnTo>
                  <a:lnTo>
                    <a:pt x="1160348" y="61963"/>
                  </a:lnTo>
                  <a:lnTo>
                    <a:pt x="1209789" y="111404"/>
                  </a:lnTo>
                  <a:lnTo>
                    <a:pt x="1217091" y="147510"/>
                  </a:lnTo>
                  <a:lnTo>
                    <a:pt x="1217091" y="34302"/>
                  </a:lnTo>
                  <a:lnTo>
                    <a:pt x="1211300" y="28498"/>
                  </a:lnTo>
                  <a:lnTo>
                    <a:pt x="1170813" y="7543"/>
                  </a:lnTo>
                  <a:lnTo>
                    <a:pt x="1124242" y="0"/>
                  </a:lnTo>
                  <a:lnTo>
                    <a:pt x="1077671" y="7543"/>
                  </a:lnTo>
                  <a:lnTo>
                    <a:pt x="1037196" y="28498"/>
                  </a:lnTo>
                  <a:lnTo>
                    <a:pt x="1005243" y="60452"/>
                  </a:lnTo>
                  <a:lnTo>
                    <a:pt x="984275" y="100939"/>
                  </a:lnTo>
                  <a:lnTo>
                    <a:pt x="976744" y="147510"/>
                  </a:lnTo>
                  <a:lnTo>
                    <a:pt x="984275" y="194081"/>
                  </a:lnTo>
                  <a:lnTo>
                    <a:pt x="1005243" y="234556"/>
                  </a:lnTo>
                  <a:lnTo>
                    <a:pt x="1037196" y="266509"/>
                  </a:lnTo>
                  <a:lnTo>
                    <a:pt x="1077671" y="287477"/>
                  </a:lnTo>
                  <a:lnTo>
                    <a:pt x="1124242" y="295008"/>
                  </a:lnTo>
                  <a:lnTo>
                    <a:pt x="1170813" y="287477"/>
                  </a:lnTo>
                  <a:lnTo>
                    <a:pt x="1211300" y="266509"/>
                  </a:lnTo>
                  <a:lnTo>
                    <a:pt x="1237449" y="240360"/>
                  </a:lnTo>
                  <a:lnTo>
                    <a:pt x="1243253" y="234556"/>
                  </a:lnTo>
                  <a:lnTo>
                    <a:pt x="1264208" y="194081"/>
                  </a:lnTo>
                  <a:lnTo>
                    <a:pt x="1271739" y="147510"/>
                  </a:lnTo>
                  <a:close/>
                </a:path>
                <a:path w="16207740" h="8223250">
                  <a:moveTo>
                    <a:pt x="1760118" y="147510"/>
                  </a:moveTo>
                  <a:lnTo>
                    <a:pt x="1752587" y="100939"/>
                  </a:lnTo>
                  <a:lnTo>
                    <a:pt x="1731619" y="60452"/>
                  </a:lnTo>
                  <a:lnTo>
                    <a:pt x="1725828" y="54660"/>
                  </a:lnTo>
                  <a:lnTo>
                    <a:pt x="1705470" y="34302"/>
                  </a:lnTo>
                  <a:lnTo>
                    <a:pt x="1705470" y="147510"/>
                  </a:lnTo>
                  <a:lnTo>
                    <a:pt x="1698167" y="183616"/>
                  </a:lnTo>
                  <a:lnTo>
                    <a:pt x="1678241" y="213131"/>
                  </a:lnTo>
                  <a:lnTo>
                    <a:pt x="1648726" y="233045"/>
                  </a:lnTo>
                  <a:lnTo>
                    <a:pt x="1612620" y="240360"/>
                  </a:lnTo>
                  <a:lnTo>
                    <a:pt x="1576514" y="233045"/>
                  </a:lnTo>
                  <a:lnTo>
                    <a:pt x="1546999" y="213131"/>
                  </a:lnTo>
                  <a:lnTo>
                    <a:pt x="1527086" y="183616"/>
                  </a:lnTo>
                  <a:lnTo>
                    <a:pt x="1519770" y="147510"/>
                  </a:lnTo>
                  <a:lnTo>
                    <a:pt x="1527086" y="111404"/>
                  </a:lnTo>
                  <a:lnTo>
                    <a:pt x="1576514" y="61963"/>
                  </a:lnTo>
                  <a:lnTo>
                    <a:pt x="1648726" y="61963"/>
                  </a:lnTo>
                  <a:lnTo>
                    <a:pt x="1698167" y="111404"/>
                  </a:lnTo>
                  <a:lnTo>
                    <a:pt x="1705470" y="147510"/>
                  </a:lnTo>
                  <a:lnTo>
                    <a:pt x="1705470" y="34302"/>
                  </a:lnTo>
                  <a:lnTo>
                    <a:pt x="1699679" y="28498"/>
                  </a:lnTo>
                  <a:lnTo>
                    <a:pt x="1659191" y="7543"/>
                  </a:lnTo>
                  <a:lnTo>
                    <a:pt x="1612620" y="0"/>
                  </a:lnTo>
                  <a:lnTo>
                    <a:pt x="1566049" y="7543"/>
                  </a:lnTo>
                  <a:lnTo>
                    <a:pt x="1525574" y="28498"/>
                  </a:lnTo>
                  <a:lnTo>
                    <a:pt x="1493621" y="60452"/>
                  </a:lnTo>
                  <a:lnTo>
                    <a:pt x="1472653" y="100939"/>
                  </a:lnTo>
                  <a:lnTo>
                    <a:pt x="1465122" y="147510"/>
                  </a:lnTo>
                  <a:lnTo>
                    <a:pt x="1472653" y="194081"/>
                  </a:lnTo>
                  <a:lnTo>
                    <a:pt x="1493621" y="234556"/>
                  </a:lnTo>
                  <a:lnTo>
                    <a:pt x="1525574" y="266509"/>
                  </a:lnTo>
                  <a:lnTo>
                    <a:pt x="1566049" y="287477"/>
                  </a:lnTo>
                  <a:lnTo>
                    <a:pt x="1612620" y="295008"/>
                  </a:lnTo>
                  <a:lnTo>
                    <a:pt x="1659191" y="287477"/>
                  </a:lnTo>
                  <a:lnTo>
                    <a:pt x="1699679" y="266509"/>
                  </a:lnTo>
                  <a:lnTo>
                    <a:pt x="1725828" y="240360"/>
                  </a:lnTo>
                  <a:lnTo>
                    <a:pt x="1731619" y="234556"/>
                  </a:lnTo>
                  <a:lnTo>
                    <a:pt x="1752587" y="194081"/>
                  </a:lnTo>
                  <a:lnTo>
                    <a:pt x="1760118" y="147510"/>
                  </a:lnTo>
                  <a:close/>
                </a:path>
                <a:path w="16207740" h="8223250">
                  <a:moveTo>
                    <a:pt x="14742529" y="8075600"/>
                  </a:moveTo>
                  <a:lnTo>
                    <a:pt x="14734997" y="8029029"/>
                  </a:lnTo>
                  <a:lnTo>
                    <a:pt x="14714030" y="7988541"/>
                  </a:lnTo>
                  <a:lnTo>
                    <a:pt x="14708238" y="7982750"/>
                  </a:lnTo>
                  <a:lnTo>
                    <a:pt x="14687880" y="7962392"/>
                  </a:lnTo>
                  <a:lnTo>
                    <a:pt x="14687880" y="8075600"/>
                  </a:lnTo>
                  <a:lnTo>
                    <a:pt x="14680565" y="8111706"/>
                  </a:lnTo>
                  <a:lnTo>
                    <a:pt x="14660652" y="8141221"/>
                  </a:lnTo>
                  <a:lnTo>
                    <a:pt x="14631137" y="8161134"/>
                  </a:lnTo>
                  <a:lnTo>
                    <a:pt x="14595031" y="8168449"/>
                  </a:lnTo>
                  <a:lnTo>
                    <a:pt x="14558925" y="8161134"/>
                  </a:lnTo>
                  <a:lnTo>
                    <a:pt x="14529410" y="8141221"/>
                  </a:lnTo>
                  <a:lnTo>
                    <a:pt x="14509483" y="8111706"/>
                  </a:lnTo>
                  <a:lnTo>
                    <a:pt x="14502181" y="8075600"/>
                  </a:lnTo>
                  <a:lnTo>
                    <a:pt x="14509483" y="8039494"/>
                  </a:lnTo>
                  <a:lnTo>
                    <a:pt x="14558925" y="7990052"/>
                  </a:lnTo>
                  <a:lnTo>
                    <a:pt x="14631137" y="7990052"/>
                  </a:lnTo>
                  <a:lnTo>
                    <a:pt x="14680565" y="8039494"/>
                  </a:lnTo>
                  <a:lnTo>
                    <a:pt x="14687880" y="8075600"/>
                  </a:lnTo>
                  <a:lnTo>
                    <a:pt x="14687880" y="7962392"/>
                  </a:lnTo>
                  <a:lnTo>
                    <a:pt x="14682089" y="7956601"/>
                  </a:lnTo>
                  <a:lnTo>
                    <a:pt x="14641602" y="7935633"/>
                  </a:lnTo>
                  <a:lnTo>
                    <a:pt x="14595031" y="7928102"/>
                  </a:lnTo>
                  <a:lnTo>
                    <a:pt x="14548460" y="7935633"/>
                  </a:lnTo>
                  <a:lnTo>
                    <a:pt x="14507972" y="7956601"/>
                  </a:lnTo>
                  <a:lnTo>
                    <a:pt x="14476032" y="7988541"/>
                  </a:lnTo>
                  <a:lnTo>
                    <a:pt x="14455064" y="8029029"/>
                  </a:lnTo>
                  <a:lnTo>
                    <a:pt x="14447533" y="8075600"/>
                  </a:lnTo>
                  <a:lnTo>
                    <a:pt x="14455064" y="8122171"/>
                  </a:lnTo>
                  <a:lnTo>
                    <a:pt x="14476032" y="8162658"/>
                  </a:lnTo>
                  <a:lnTo>
                    <a:pt x="14507972" y="8194599"/>
                  </a:lnTo>
                  <a:lnTo>
                    <a:pt x="14548460" y="8215566"/>
                  </a:lnTo>
                  <a:lnTo>
                    <a:pt x="14595031" y="8223097"/>
                  </a:lnTo>
                  <a:lnTo>
                    <a:pt x="14641602" y="8215566"/>
                  </a:lnTo>
                  <a:lnTo>
                    <a:pt x="14682089" y="8194599"/>
                  </a:lnTo>
                  <a:lnTo>
                    <a:pt x="14708238" y="8168449"/>
                  </a:lnTo>
                  <a:lnTo>
                    <a:pt x="14714030" y="8162658"/>
                  </a:lnTo>
                  <a:lnTo>
                    <a:pt x="14734997" y="8122171"/>
                  </a:lnTo>
                  <a:lnTo>
                    <a:pt x="14742529" y="8075600"/>
                  </a:lnTo>
                  <a:close/>
                </a:path>
                <a:path w="16207740" h="8223250">
                  <a:moveTo>
                    <a:pt x="15230907" y="8075600"/>
                  </a:moveTo>
                  <a:lnTo>
                    <a:pt x="15223376" y="8029029"/>
                  </a:lnTo>
                  <a:lnTo>
                    <a:pt x="15202408" y="7988541"/>
                  </a:lnTo>
                  <a:lnTo>
                    <a:pt x="15196617" y="7982750"/>
                  </a:lnTo>
                  <a:lnTo>
                    <a:pt x="15176259" y="7962405"/>
                  </a:lnTo>
                  <a:lnTo>
                    <a:pt x="15176259" y="8075600"/>
                  </a:lnTo>
                  <a:lnTo>
                    <a:pt x="15168944" y="8111706"/>
                  </a:lnTo>
                  <a:lnTo>
                    <a:pt x="15149030" y="8141221"/>
                  </a:lnTo>
                  <a:lnTo>
                    <a:pt x="15119515" y="8161134"/>
                  </a:lnTo>
                  <a:lnTo>
                    <a:pt x="15083409" y="8168449"/>
                  </a:lnTo>
                  <a:lnTo>
                    <a:pt x="15047303" y="8161134"/>
                  </a:lnTo>
                  <a:lnTo>
                    <a:pt x="15017776" y="8141221"/>
                  </a:lnTo>
                  <a:lnTo>
                    <a:pt x="14997862" y="8111706"/>
                  </a:lnTo>
                  <a:lnTo>
                    <a:pt x="14990560" y="8075600"/>
                  </a:lnTo>
                  <a:lnTo>
                    <a:pt x="14997862" y="8039494"/>
                  </a:lnTo>
                  <a:lnTo>
                    <a:pt x="15017776" y="8009979"/>
                  </a:lnTo>
                  <a:lnTo>
                    <a:pt x="15047303" y="7990052"/>
                  </a:lnTo>
                  <a:lnTo>
                    <a:pt x="15083409" y="7982750"/>
                  </a:lnTo>
                  <a:lnTo>
                    <a:pt x="15119515" y="7990052"/>
                  </a:lnTo>
                  <a:lnTo>
                    <a:pt x="15149030" y="8009979"/>
                  </a:lnTo>
                  <a:lnTo>
                    <a:pt x="15168944" y="8039494"/>
                  </a:lnTo>
                  <a:lnTo>
                    <a:pt x="15176259" y="8075600"/>
                  </a:lnTo>
                  <a:lnTo>
                    <a:pt x="15176259" y="7962405"/>
                  </a:lnTo>
                  <a:lnTo>
                    <a:pt x="15170455" y="7956601"/>
                  </a:lnTo>
                  <a:lnTo>
                    <a:pt x="15129980" y="7935633"/>
                  </a:lnTo>
                  <a:lnTo>
                    <a:pt x="15083409" y="7928102"/>
                  </a:lnTo>
                  <a:lnTo>
                    <a:pt x="15036838" y="7935633"/>
                  </a:lnTo>
                  <a:lnTo>
                    <a:pt x="14996351" y="7956601"/>
                  </a:lnTo>
                  <a:lnTo>
                    <a:pt x="14964398" y="7988541"/>
                  </a:lnTo>
                  <a:lnTo>
                    <a:pt x="14943430" y="8029029"/>
                  </a:lnTo>
                  <a:lnTo>
                    <a:pt x="14935899" y="8075600"/>
                  </a:lnTo>
                  <a:lnTo>
                    <a:pt x="14943430" y="8122171"/>
                  </a:lnTo>
                  <a:lnTo>
                    <a:pt x="14964398" y="8162658"/>
                  </a:lnTo>
                  <a:lnTo>
                    <a:pt x="14996351" y="8194599"/>
                  </a:lnTo>
                  <a:lnTo>
                    <a:pt x="15036838" y="8215566"/>
                  </a:lnTo>
                  <a:lnTo>
                    <a:pt x="15083409" y="8223097"/>
                  </a:lnTo>
                  <a:lnTo>
                    <a:pt x="15129980" y="8215566"/>
                  </a:lnTo>
                  <a:lnTo>
                    <a:pt x="15170455" y="8194599"/>
                  </a:lnTo>
                  <a:lnTo>
                    <a:pt x="15196617" y="8168449"/>
                  </a:lnTo>
                  <a:lnTo>
                    <a:pt x="15202408" y="8162658"/>
                  </a:lnTo>
                  <a:lnTo>
                    <a:pt x="15223376" y="8122171"/>
                  </a:lnTo>
                  <a:lnTo>
                    <a:pt x="15230907" y="8075600"/>
                  </a:lnTo>
                  <a:close/>
                </a:path>
                <a:path w="16207740" h="8223250">
                  <a:moveTo>
                    <a:pt x="15719273" y="8075600"/>
                  </a:moveTo>
                  <a:lnTo>
                    <a:pt x="15711742" y="8029029"/>
                  </a:lnTo>
                  <a:lnTo>
                    <a:pt x="15690787" y="7988541"/>
                  </a:lnTo>
                  <a:lnTo>
                    <a:pt x="15684983" y="7982750"/>
                  </a:lnTo>
                  <a:lnTo>
                    <a:pt x="15664625" y="7962392"/>
                  </a:lnTo>
                  <a:lnTo>
                    <a:pt x="15664625" y="8075600"/>
                  </a:lnTo>
                  <a:lnTo>
                    <a:pt x="15657322" y="8111706"/>
                  </a:lnTo>
                  <a:lnTo>
                    <a:pt x="15637396" y="8141221"/>
                  </a:lnTo>
                  <a:lnTo>
                    <a:pt x="15607881" y="8161134"/>
                  </a:lnTo>
                  <a:lnTo>
                    <a:pt x="15571775" y="8168449"/>
                  </a:lnTo>
                  <a:lnTo>
                    <a:pt x="15535669" y="8161134"/>
                  </a:lnTo>
                  <a:lnTo>
                    <a:pt x="15506154" y="8141221"/>
                  </a:lnTo>
                  <a:lnTo>
                    <a:pt x="15486241" y="8111706"/>
                  </a:lnTo>
                  <a:lnTo>
                    <a:pt x="15478925" y="8075600"/>
                  </a:lnTo>
                  <a:lnTo>
                    <a:pt x="15486241" y="8039494"/>
                  </a:lnTo>
                  <a:lnTo>
                    <a:pt x="15535669" y="7990052"/>
                  </a:lnTo>
                  <a:lnTo>
                    <a:pt x="15607881" y="7990052"/>
                  </a:lnTo>
                  <a:lnTo>
                    <a:pt x="15657322" y="8039494"/>
                  </a:lnTo>
                  <a:lnTo>
                    <a:pt x="15664625" y="8075600"/>
                  </a:lnTo>
                  <a:lnTo>
                    <a:pt x="15664625" y="7962392"/>
                  </a:lnTo>
                  <a:lnTo>
                    <a:pt x="15658834" y="7956601"/>
                  </a:lnTo>
                  <a:lnTo>
                    <a:pt x="15618346" y="7935633"/>
                  </a:lnTo>
                  <a:lnTo>
                    <a:pt x="15571775" y="7928102"/>
                  </a:lnTo>
                  <a:lnTo>
                    <a:pt x="15525204" y="7935633"/>
                  </a:lnTo>
                  <a:lnTo>
                    <a:pt x="15484729" y="7956601"/>
                  </a:lnTo>
                  <a:lnTo>
                    <a:pt x="15452776" y="7988541"/>
                  </a:lnTo>
                  <a:lnTo>
                    <a:pt x="15431808" y="8029029"/>
                  </a:lnTo>
                  <a:lnTo>
                    <a:pt x="15424277" y="8075600"/>
                  </a:lnTo>
                  <a:lnTo>
                    <a:pt x="15431808" y="8122171"/>
                  </a:lnTo>
                  <a:lnTo>
                    <a:pt x="15452776" y="8162658"/>
                  </a:lnTo>
                  <a:lnTo>
                    <a:pt x="15484729" y="8194599"/>
                  </a:lnTo>
                  <a:lnTo>
                    <a:pt x="15525204" y="8215566"/>
                  </a:lnTo>
                  <a:lnTo>
                    <a:pt x="15571775" y="8223097"/>
                  </a:lnTo>
                  <a:lnTo>
                    <a:pt x="15618346" y="8215566"/>
                  </a:lnTo>
                  <a:lnTo>
                    <a:pt x="15658834" y="8194599"/>
                  </a:lnTo>
                  <a:lnTo>
                    <a:pt x="15684983" y="8168449"/>
                  </a:lnTo>
                  <a:lnTo>
                    <a:pt x="15690787" y="8162658"/>
                  </a:lnTo>
                  <a:lnTo>
                    <a:pt x="15711742" y="8122171"/>
                  </a:lnTo>
                  <a:lnTo>
                    <a:pt x="15719273" y="8075600"/>
                  </a:lnTo>
                  <a:close/>
                </a:path>
                <a:path w="16207740" h="8223250">
                  <a:moveTo>
                    <a:pt x="16207651" y="8075600"/>
                  </a:moveTo>
                  <a:lnTo>
                    <a:pt x="16200120" y="8029029"/>
                  </a:lnTo>
                  <a:lnTo>
                    <a:pt x="16179153" y="7988541"/>
                  </a:lnTo>
                  <a:lnTo>
                    <a:pt x="16173361" y="7982750"/>
                  </a:lnTo>
                  <a:lnTo>
                    <a:pt x="16153003" y="7962392"/>
                  </a:lnTo>
                  <a:lnTo>
                    <a:pt x="16153003" y="8075600"/>
                  </a:lnTo>
                  <a:lnTo>
                    <a:pt x="16145701" y="8111706"/>
                  </a:lnTo>
                  <a:lnTo>
                    <a:pt x="16125774" y="8141221"/>
                  </a:lnTo>
                  <a:lnTo>
                    <a:pt x="16096260" y="8161134"/>
                  </a:lnTo>
                  <a:lnTo>
                    <a:pt x="16060154" y="8168449"/>
                  </a:lnTo>
                  <a:lnTo>
                    <a:pt x="16024047" y="8161134"/>
                  </a:lnTo>
                  <a:lnTo>
                    <a:pt x="15994533" y="8141221"/>
                  </a:lnTo>
                  <a:lnTo>
                    <a:pt x="15974619" y="8111706"/>
                  </a:lnTo>
                  <a:lnTo>
                    <a:pt x="15967304" y="8075600"/>
                  </a:lnTo>
                  <a:lnTo>
                    <a:pt x="15974619" y="8039494"/>
                  </a:lnTo>
                  <a:lnTo>
                    <a:pt x="16024047" y="7990052"/>
                  </a:lnTo>
                  <a:lnTo>
                    <a:pt x="16096260" y="7990052"/>
                  </a:lnTo>
                  <a:lnTo>
                    <a:pt x="16145701" y="8039494"/>
                  </a:lnTo>
                  <a:lnTo>
                    <a:pt x="16153003" y="8075600"/>
                  </a:lnTo>
                  <a:lnTo>
                    <a:pt x="16153003" y="7962392"/>
                  </a:lnTo>
                  <a:lnTo>
                    <a:pt x="16147212" y="7956601"/>
                  </a:lnTo>
                  <a:lnTo>
                    <a:pt x="16106724" y="7935633"/>
                  </a:lnTo>
                  <a:lnTo>
                    <a:pt x="16060154" y="7928102"/>
                  </a:lnTo>
                  <a:lnTo>
                    <a:pt x="16013583" y="7935633"/>
                  </a:lnTo>
                  <a:lnTo>
                    <a:pt x="15973108" y="7956601"/>
                  </a:lnTo>
                  <a:lnTo>
                    <a:pt x="15941155" y="7988541"/>
                  </a:lnTo>
                  <a:lnTo>
                    <a:pt x="15920187" y="8029029"/>
                  </a:lnTo>
                  <a:lnTo>
                    <a:pt x="15912656" y="8075600"/>
                  </a:lnTo>
                  <a:lnTo>
                    <a:pt x="15920187" y="8122171"/>
                  </a:lnTo>
                  <a:lnTo>
                    <a:pt x="15941155" y="8162658"/>
                  </a:lnTo>
                  <a:lnTo>
                    <a:pt x="15973108" y="8194599"/>
                  </a:lnTo>
                  <a:lnTo>
                    <a:pt x="16013583" y="8215566"/>
                  </a:lnTo>
                  <a:lnTo>
                    <a:pt x="16060154" y="8223097"/>
                  </a:lnTo>
                  <a:lnTo>
                    <a:pt x="16106724" y="8215566"/>
                  </a:lnTo>
                  <a:lnTo>
                    <a:pt x="16147212" y="8194599"/>
                  </a:lnTo>
                  <a:lnTo>
                    <a:pt x="16173361" y="8168449"/>
                  </a:lnTo>
                  <a:lnTo>
                    <a:pt x="16179153" y="8162658"/>
                  </a:lnTo>
                  <a:lnTo>
                    <a:pt x="16200120" y="8122171"/>
                  </a:lnTo>
                  <a:lnTo>
                    <a:pt x="16207651" y="8075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712285"/>
              <a:ext cx="6697345" cy="5889625"/>
            </a:xfrm>
            <a:custGeom>
              <a:avLst/>
              <a:gdLst/>
              <a:ahLst/>
              <a:cxnLst/>
              <a:rect l="l" t="t" r="r" b="b"/>
              <a:pathLst>
                <a:path w="6697345" h="5889625">
                  <a:moveTo>
                    <a:pt x="2194356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2194356" y="19050"/>
                  </a:lnTo>
                  <a:lnTo>
                    <a:pt x="2194356" y="0"/>
                  </a:lnTo>
                  <a:close/>
                </a:path>
                <a:path w="6697345" h="5889625">
                  <a:moveTo>
                    <a:pt x="3698430" y="868400"/>
                  </a:moveTo>
                  <a:lnTo>
                    <a:pt x="0" y="868400"/>
                  </a:lnTo>
                  <a:lnTo>
                    <a:pt x="0" y="887450"/>
                  </a:lnTo>
                  <a:lnTo>
                    <a:pt x="3698430" y="887450"/>
                  </a:lnTo>
                  <a:lnTo>
                    <a:pt x="3698430" y="868400"/>
                  </a:lnTo>
                  <a:close/>
                </a:path>
                <a:path w="6697345" h="5889625">
                  <a:moveTo>
                    <a:pt x="6697243" y="5870575"/>
                  </a:moveTo>
                  <a:lnTo>
                    <a:pt x="0" y="5870575"/>
                  </a:lnTo>
                  <a:lnTo>
                    <a:pt x="0" y="5889625"/>
                  </a:lnTo>
                  <a:lnTo>
                    <a:pt x="6697243" y="5889625"/>
                  </a:lnTo>
                  <a:lnTo>
                    <a:pt x="6697243" y="5870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5721" y="2832713"/>
              <a:ext cx="912494" cy="0"/>
            </a:xfrm>
            <a:custGeom>
              <a:avLst/>
              <a:gdLst/>
              <a:ahLst/>
              <a:cxnLst/>
              <a:rect l="l" t="t" r="r" b="b"/>
              <a:pathLst>
                <a:path w="912495">
                  <a:moveTo>
                    <a:pt x="0" y="0"/>
                  </a:moveTo>
                  <a:lnTo>
                    <a:pt x="911887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38223" y="2401784"/>
              <a:ext cx="1272540" cy="0"/>
            </a:xfrm>
            <a:custGeom>
              <a:avLst/>
              <a:gdLst/>
              <a:ahLst/>
              <a:cxnLst/>
              <a:rect l="l" t="t" r="r" b="b"/>
              <a:pathLst>
                <a:path w="1272539">
                  <a:moveTo>
                    <a:pt x="0" y="0"/>
                  </a:moveTo>
                  <a:lnTo>
                    <a:pt x="1272482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53F6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0839" y="86199"/>
            <a:ext cx="18237200" cy="10201275"/>
            <a:chOff x="50839" y="86199"/>
            <a:chExt cx="18237200" cy="10201275"/>
          </a:xfrm>
        </p:grpSpPr>
        <p:sp>
          <p:nvSpPr>
            <p:cNvPr id="4" name="object 4"/>
            <p:cNvSpPr/>
            <p:nvPr/>
          </p:nvSpPr>
          <p:spPr>
            <a:xfrm>
              <a:off x="50839" y="86199"/>
              <a:ext cx="18237200" cy="10201275"/>
            </a:xfrm>
            <a:custGeom>
              <a:avLst/>
              <a:gdLst/>
              <a:ahLst/>
              <a:cxnLst/>
              <a:rect l="l" t="t" r="r" b="b"/>
              <a:pathLst>
                <a:path w="18237200" h="10201275">
                  <a:moveTo>
                    <a:pt x="18237160" y="10200800"/>
                  </a:moveTo>
                  <a:lnTo>
                    <a:pt x="0" y="10200799"/>
                  </a:lnTo>
                  <a:lnTo>
                    <a:pt x="18237160" y="0"/>
                  </a:lnTo>
                  <a:lnTo>
                    <a:pt x="18237160" y="10200800"/>
                  </a:lnTo>
                  <a:close/>
                </a:path>
              </a:pathLst>
            </a:custGeom>
            <a:solidFill>
              <a:srgbClr val="000000">
                <a:alpha val="6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79449" y="699642"/>
              <a:ext cx="17266285" cy="9587865"/>
            </a:xfrm>
            <a:custGeom>
              <a:avLst/>
              <a:gdLst/>
              <a:ahLst/>
              <a:cxnLst/>
              <a:rect l="l" t="t" r="r" b="b"/>
              <a:pathLst>
                <a:path w="17266285" h="9587865">
                  <a:moveTo>
                    <a:pt x="73939" y="9587357"/>
                  </a:moveTo>
                  <a:lnTo>
                    <a:pt x="73063" y="9583026"/>
                  </a:lnTo>
                  <a:lnTo>
                    <a:pt x="64909" y="9570949"/>
                  </a:lnTo>
                  <a:lnTo>
                    <a:pt x="52819" y="9562795"/>
                  </a:lnTo>
                  <a:lnTo>
                    <a:pt x="38023" y="9559811"/>
                  </a:lnTo>
                  <a:lnTo>
                    <a:pt x="23228" y="9562795"/>
                  </a:lnTo>
                  <a:lnTo>
                    <a:pt x="11137" y="9570949"/>
                  </a:lnTo>
                  <a:lnTo>
                    <a:pt x="2997" y="9583026"/>
                  </a:lnTo>
                  <a:lnTo>
                    <a:pt x="2120" y="9587357"/>
                  </a:lnTo>
                  <a:lnTo>
                    <a:pt x="73939" y="9587357"/>
                  </a:lnTo>
                  <a:close/>
                </a:path>
                <a:path w="17266285" h="9587865">
                  <a:moveTo>
                    <a:pt x="76047" y="9371203"/>
                  </a:moveTo>
                  <a:lnTo>
                    <a:pt x="73063" y="9356407"/>
                  </a:lnTo>
                  <a:lnTo>
                    <a:pt x="64909" y="9344317"/>
                  </a:lnTo>
                  <a:lnTo>
                    <a:pt x="52819" y="9336176"/>
                  </a:lnTo>
                  <a:lnTo>
                    <a:pt x="38023" y="9333192"/>
                  </a:lnTo>
                  <a:lnTo>
                    <a:pt x="23228" y="9336176"/>
                  </a:lnTo>
                  <a:lnTo>
                    <a:pt x="11137" y="9344317"/>
                  </a:lnTo>
                  <a:lnTo>
                    <a:pt x="2997" y="9356407"/>
                  </a:lnTo>
                  <a:lnTo>
                    <a:pt x="0" y="9371203"/>
                  </a:lnTo>
                  <a:lnTo>
                    <a:pt x="2997" y="9386011"/>
                  </a:lnTo>
                  <a:lnTo>
                    <a:pt x="11137" y="9398089"/>
                  </a:lnTo>
                  <a:lnTo>
                    <a:pt x="23228" y="9406242"/>
                  </a:lnTo>
                  <a:lnTo>
                    <a:pt x="38023" y="9409227"/>
                  </a:lnTo>
                  <a:lnTo>
                    <a:pt x="52819" y="9406242"/>
                  </a:lnTo>
                  <a:lnTo>
                    <a:pt x="64909" y="9398089"/>
                  </a:lnTo>
                  <a:lnTo>
                    <a:pt x="73063" y="9386011"/>
                  </a:lnTo>
                  <a:lnTo>
                    <a:pt x="76047" y="9371203"/>
                  </a:lnTo>
                  <a:close/>
                </a:path>
                <a:path w="17266285" h="9587865">
                  <a:moveTo>
                    <a:pt x="76047" y="9144597"/>
                  </a:moveTo>
                  <a:lnTo>
                    <a:pt x="73063" y="9129789"/>
                  </a:lnTo>
                  <a:lnTo>
                    <a:pt x="64909" y="9117711"/>
                  </a:lnTo>
                  <a:lnTo>
                    <a:pt x="52819" y="9109558"/>
                  </a:lnTo>
                  <a:lnTo>
                    <a:pt x="38023" y="9106573"/>
                  </a:lnTo>
                  <a:lnTo>
                    <a:pt x="23228" y="9109558"/>
                  </a:lnTo>
                  <a:lnTo>
                    <a:pt x="11137" y="9117711"/>
                  </a:lnTo>
                  <a:lnTo>
                    <a:pt x="2997" y="9129789"/>
                  </a:lnTo>
                  <a:lnTo>
                    <a:pt x="0" y="9144597"/>
                  </a:lnTo>
                  <a:lnTo>
                    <a:pt x="2997" y="9159392"/>
                  </a:lnTo>
                  <a:lnTo>
                    <a:pt x="11137" y="9171470"/>
                  </a:lnTo>
                  <a:lnTo>
                    <a:pt x="23228" y="9179623"/>
                  </a:lnTo>
                  <a:lnTo>
                    <a:pt x="38023" y="9182608"/>
                  </a:lnTo>
                  <a:lnTo>
                    <a:pt x="52819" y="9179623"/>
                  </a:lnTo>
                  <a:lnTo>
                    <a:pt x="64909" y="9171470"/>
                  </a:lnTo>
                  <a:lnTo>
                    <a:pt x="73063" y="9159392"/>
                  </a:lnTo>
                  <a:lnTo>
                    <a:pt x="76047" y="9144597"/>
                  </a:lnTo>
                  <a:close/>
                </a:path>
                <a:path w="17266285" h="9587865">
                  <a:moveTo>
                    <a:pt x="76047" y="8917978"/>
                  </a:moveTo>
                  <a:lnTo>
                    <a:pt x="73063" y="8903170"/>
                  </a:lnTo>
                  <a:lnTo>
                    <a:pt x="64909" y="8891092"/>
                  </a:lnTo>
                  <a:lnTo>
                    <a:pt x="52819" y="8882939"/>
                  </a:lnTo>
                  <a:lnTo>
                    <a:pt x="38023" y="8879954"/>
                  </a:lnTo>
                  <a:lnTo>
                    <a:pt x="23228" y="8882939"/>
                  </a:lnTo>
                  <a:lnTo>
                    <a:pt x="11137" y="8891092"/>
                  </a:lnTo>
                  <a:lnTo>
                    <a:pt x="2997" y="8903170"/>
                  </a:lnTo>
                  <a:lnTo>
                    <a:pt x="0" y="8917978"/>
                  </a:lnTo>
                  <a:lnTo>
                    <a:pt x="2997" y="8932774"/>
                  </a:lnTo>
                  <a:lnTo>
                    <a:pt x="11137" y="8944851"/>
                  </a:lnTo>
                  <a:lnTo>
                    <a:pt x="23228" y="8953005"/>
                  </a:lnTo>
                  <a:lnTo>
                    <a:pt x="38023" y="8955989"/>
                  </a:lnTo>
                  <a:lnTo>
                    <a:pt x="52819" y="8953005"/>
                  </a:lnTo>
                  <a:lnTo>
                    <a:pt x="64909" y="8944851"/>
                  </a:lnTo>
                  <a:lnTo>
                    <a:pt x="73063" y="8932774"/>
                  </a:lnTo>
                  <a:lnTo>
                    <a:pt x="76047" y="8917978"/>
                  </a:lnTo>
                  <a:close/>
                </a:path>
                <a:path w="17266285" h="9587865">
                  <a:moveTo>
                    <a:pt x="300545" y="9587357"/>
                  </a:moveTo>
                  <a:lnTo>
                    <a:pt x="299669" y="9583026"/>
                  </a:lnTo>
                  <a:lnTo>
                    <a:pt x="291528" y="9570949"/>
                  </a:lnTo>
                  <a:lnTo>
                    <a:pt x="279438" y="9562795"/>
                  </a:lnTo>
                  <a:lnTo>
                    <a:pt x="264642" y="9559811"/>
                  </a:lnTo>
                  <a:lnTo>
                    <a:pt x="249847" y="9562795"/>
                  </a:lnTo>
                  <a:lnTo>
                    <a:pt x="237756" y="9570949"/>
                  </a:lnTo>
                  <a:lnTo>
                    <a:pt x="229603" y="9583026"/>
                  </a:lnTo>
                  <a:lnTo>
                    <a:pt x="228739" y="9587357"/>
                  </a:lnTo>
                  <a:lnTo>
                    <a:pt x="300545" y="9587357"/>
                  </a:lnTo>
                  <a:close/>
                </a:path>
                <a:path w="17266285" h="9587865">
                  <a:moveTo>
                    <a:pt x="302666" y="9371203"/>
                  </a:moveTo>
                  <a:lnTo>
                    <a:pt x="299669" y="9356407"/>
                  </a:lnTo>
                  <a:lnTo>
                    <a:pt x="291528" y="9344317"/>
                  </a:lnTo>
                  <a:lnTo>
                    <a:pt x="279438" y="9336176"/>
                  </a:lnTo>
                  <a:lnTo>
                    <a:pt x="264642" y="9333192"/>
                  </a:lnTo>
                  <a:lnTo>
                    <a:pt x="249847" y="9336176"/>
                  </a:lnTo>
                  <a:lnTo>
                    <a:pt x="237756" y="9344317"/>
                  </a:lnTo>
                  <a:lnTo>
                    <a:pt x="229603" y="9356407"/>
                  </a:lnTo>
                  <a:lnTo>
                    <a:pt x="226618" y="9371203"/>
                  </a:lnTo>
                  <a:lnTo>
                    <a:pt x="229603" y="9386011"/>
                  </a:lnTo>
                  <a:lnTo>
                    <a:pt x="237756" y="9398089"/>
                  </a:lnTo>
                  <a:lnTo>
                    <a:pt x="249847" y="9406242"/>
                  </a:lnTo>
                  <a:lnTo>
                    <a:pt x="264642" y="9409227"/>
                  </a:lnTo>
                  <a:lnTo>
                    <a:pt x="279438" y="9406242"/>
                  </a:lnTo>
                  <a:lnTo>
                    <a:pt x="291528" y="9398089"/>
                  </a:lnTo>
                  <a:lnTo>
                    <a:pt x="299669" y="9386011"/>
                  </a:lnTo>
                  <a:lnTo>
                    <a:pt x="302666" y="9371203"/>
                  </a:lnTo>
                  <a:close/>
                </a:path>
                <a:path w="17266285" h="9587865">
                  <a:moveTo>
                    <a:pt x="302666" y="9144597"/>
                  </a:moveTo>
                  <a:lnTo>
                    <a:pt x="299669" y="9129789"/>
                  </a:lnTo>
                  <a:lnTo>
                    <a:pt x="291528" y="9117711"/>
                  </a:lnTo>
                  <a:lnTo>
                    <a:pt x="279438" y="9109558"/>
                  </a:lnTo>
                  <a:lnTo>
                    <a:pt x="264642" y="9106573"/>
                  </a:lnTo>
                  <a:lnTo>
                    <a:pt x="249847" y="9109558"/>
                  </a:lnTo>
                  <a:lnTo>
                    <a:pt x="237756" y="9117711"/>
                  </a:lnTo>
                  <a:lnTo>
                    <a:pt x="229603" y="9129789"/>
                  </a:lnTo>
                  <a:lnTo>
                    <a:pt x="226618" y="9144597"/>
                  </a:lnTo>
                  <a:lnTo>
                    <a:pt x="229603" y="9159392"/>
                  </a:lnTo>
                  <a:lnTo>
                    <a:pt x="237756" y="9171470"/>
                  </a:lnTo>
                  <a:lnTo>
                    <a:pt x="249847" y="9179623"/>
                  </a:lnTo>
                  <a:lnTo>
                    <a:pt x="264642" y="9182608"/>
                  </a:lnTo>
                  <a:lnTo>
                    <a:pt x="279438" y="9179623"/>
                  </a:lnTo>
                  <a:lnTo>
                    <a:pt x="291528" y="9171470"/>
                  </a:lnTo>
                  <a:lnTo>
                    <a:pt x="299669" y="9159392"/>
                  </a:lnTo>
                  <a:lnTo>
                    <a:pt x="302666" y="9144597"/>
                  </a:lnTo>
                  <a:close/>
                </a:path>
                <a:path w="17266285" h="9587865">
                  <a:moveTo>
                    <a:pt x="302666" y="8917978"/>
                  </a:moveTo>
                  <a:lnTo>
                    <a:pt x="299669" y="8903170"/>
                  </a:lnTo>
                  <a:lnTo>
                    <a:pt x="291528" y="8891092"/>
                  </a:lnTo>
                  <a:lnTo>
                    <a:pt x="279438" y="8882939"/>
                  </a:lnTo>
                  <a:lnTo>
                    <a:pt x="264642" y="8879954"/>
                  </a:lnTo>
                  <a:lnTo>
                    <a:pt x="249847" y="8882939"/>
                  </a:lnTo>
                  <a:lnTo>
                    <a:pt x="237756" y="8891092"/>
                  </a:lnTo>
                  <a:lnTo>
                    <a:pt x="229603" y="8903170"/>
                  </a:lnTo>
                  <a:lnTo>
                    <a:pt x="226618" y="8917978"/>
                  </a:lnTo>
                  <a:lnTo>
                    <a:pt x="229603" y="8932774"/>
                  </a:lnTo>
                  <a:lnTo>
                    <a:pt x="237756" y="8944851"/>
                  </a:lnTo>
                  <a:lnTo>
                    <a:pt x="249847" y="8953005"/>
                  </a:lnTo>
                  <a:lnTo>
                    <a:pt x="264642" y="8955989"/>
                  </a:lnTo>
                  <a:lnTo>
                    <a:pt x="279438" y="8953005"/>
                  </a:lnTo>
                  <a:lnTo>
                    <a:pt x="291528" y="8944851"/>
                  </a:lnTo>
                  <a:lnTo>
                    <a:pt x="299669" y="8932774"/>
                  </a:lnTo>
                  <a:lnTo>
                    <a:pt x="302666" y="8917978"/>
                  </a:lnTo>
                  <a:close/>
                </a:path>
                <a:path w="17266285" h="9587865">
                  <a:moveTo>
                    <a:pt x="355600" y="476567"/>
                  </a:moveTo>
                  <a:lnTo>
                    <a:pt x="348068" y="429996"/>
                  </a:lnTo>
                  <a:lnTo>
                    <a:pt x="327101" y="389509"/>
                  </a:lnTo>
                  <a:lnTo>
                    <a:pt x="321310" y="383717"/>
                  </a:lnTo>
                  <a:lnTo>
                    <a:pt x="300951" y="363359"/>
                  </a:lnTo>
                  <a:lnTo>
                    <a:pt x="300951" y="476567"/>
                  </a:lnTo>
                  <a:lnTo>
                    <a:pt x="293649" y="512673"/>
                  </a:lnTo>
                  <a:lnTo>
                    <a:pt x="273723" y="542188"/>
                  </a:lnTo>
                  <a:lnTo>
                    <a:pt x="244208" y="562102"/>
                  </a:lnTo>
                  <a:lnTo>
                    <a:pt x="208102" y="569417"/>
                  </a:lnTo>
                  <a:lnTo>
                    <a:pt x="171996" y="562102"/>
                  </a:lnTo>
                  <a:lnTo>
                    <a:pt x="142481" y="542188"/>
                  </a:lnTo>
                  <a:lnTo>
                    <a:pt x="122555" y="512673"/>
                  </a:lnTo>
                  <a:lnTo>
                    <a:pt x="115252" y="476567"/>
                  </a:lnTo>
                  <a:lnTo>
                    <a:pt x="122555" y="440461"/>
                  </a:lnTo>
                  <a:lnTo>
                    <a:pt x="171996" y="391020"/>
                  </a:lnTo>
                  <a:lnTo>
                    <a:pt x="244208" y="391020"/>
                  </a:lnTo>
                  <a:lnTo>
                    <a:pt x="293649" y="440461"/>
                  </a:lnTo>
                  <a:lnTo>
                    <a:pt x="300951" y="476567"/>
                  </a:lnTo>
                  <a:lnTo>
                    <a:pt x="300951" y="363359"/>
                  </a:lnTo>
                  <a:lnTo>
                    <a:pt x="295160" y="357555"/>
                  </a:lnTo>
                  <a:lnTo>
                    <a:pt x="254673" y="336600"/>
                  </a:lnTo>
                  <a:lnTo>
                    <a:pt x="208102" y="329057"/>
                  </a:lnTo>
                  <a:lnTo>
                    <a:pt x="161531" y="336600"/>
                  </a:lnTo>
                  <a:lnTo>
                    <a:pt x="121043" y="357555"/>
                  </a:lnTo>
                  <a:lnTo>
                    <a:pt x="89103" y="389509"/>
                  </a:lnTo>
                  <a:lnTo>
                    <a:pt x="68135" y="429996"/>
                  </a:lnTo>
                  <a:lnTo>
                    <a:pt x="60604" y="476567"/>
                  </a:lnTo>
                  <a:lnTo>
                    <a:pt x="68135" y="523138"/>
                  </a:lnTo>
                  <a:lnTo>
                    <a:pt x="89103" y="563613"/>
                  </a:lnTo>
                  <a:lnTo>
                    <a:pt x="121043" y="595566"/>
                  </a:lnTo>
                  <a:lnTo>
                    <a:pt x="161531" y="616534"/>
                  </a:lnTo>
                  <a:lnTo>
                    <a:pt x="208102" y="624065"/>
                  </a:lnTo>
                  <a:lnTo>
                    <a:pt x="254673" y="616534"/>
                  </a:lnTo>
                  <a:lnTo>
                    <a:pt x="295160" y="595566"/>
                  </a:lnTo>
                  <a:lnTo>
                    <a:pt x="321310" y="569417"/>
                  </a:lnTo>
                  <a:lnTo>
                    <a:pt x="327101" y="563613"/>
                  </a:lnTo>
                  <a:lnTo>
                    <a:pt x="348068" y="523138"/>
                  </a:lnTo>
                  <a:lnTo>
                    <a:pt x="355600" y="476567"/>
                  </a:lnTo>
                  <a:close/>
                </a:path>
                <a:path w="17266285" h="9587865">
                  <a:moveTo>
                    <a:pt x="527164" y="9587357"/>
                  </a:moveTo>
                  <a:lnTo>
                    <a:pt x="526288" y="9583026"/>
                  </a:lnTo>
                  <a:lnTo>
                    <a:pt x="518147" y="9570949"/>
                  </a:lnTo>
                  <a:lnTo>
                    <a:pt x="506056" y="9562795"/>
                  </a:lnTo>
                  <a:lnTo>
                    <a:pt x="491261" y="9559811"/>
                  </a:lnTo>
                  <a:lnTo>
                    <a:pt x="476465" y="9562795"/>
                  </a:lnTo>
                  <a:lnTo>
                    <a:pt x="464375" y="9570949"/>
                  </a:lnTo>
                  <a:lnTo>
                    <a:pt x="456222" y="9583026"/>
                  </a:lnTo>
                  <a:lnTo>
                    <a:pt x="455345" y="9587357"/>
                  </a:lnTo>
                  <a:lnTo>
                    <a:pt x="527164" y="9587357"/>
                  </a:lnTo>
                  <a:close/>
                </a:path>
                <a:path w="17266285" h="9587865">
                  <a:moveTo>
                    <a:pt x="529285" y="9371203"/>
                  </a:moveTo>
                  <a:lnTo>
                    <a:pt x="526288" y="9356407"/>
                  </a:lnTo>
                  <a:lnTo>
                    <a:pt x="518147" y="9344317"/>
                  </a:lnTo>
                  <a:lnTo>
                    <a:pt x="506056" y="9336176"/>
                  </a:lnTo>
                  <a:lnTo>
                    <a:pt x="491261" y="9333192"/>
                  </a:lnTo>
                  <a:lnTo>
                    <a:pt x="476465" y="9336176"/>
                  </a:lnTo>
                  <a:lnTo>
                    <a:pt x="464375" y="9344317"/>
                  </a:lnTo>
                  <a:lnTo>
                    <a:pt x="456222" y="9356407"/>
                  </a:lnTo>
                  <a:lnTo>
                    <a:pt x="453237" y="9371203"/>
                  </a:lnTo>
                  <a:lnTo>
                    <a:pt x="456222" y="9386011"/>
                  </a:lnTo>
                  <a:lnTo>
                    <a:pt x="464375" y="9398089"/>
                  </a:lnTo>
                  <a:lnTo>
                    <a:pt x="476465" y="9406242"/>
                  </a:lnTo>
                  <a:lnTo>
                    <a:pt x="491261" y="9409227"/>
                  </a:lnTo>
                  <a:lnTo>
                    <a:pt x="506056" y="9406242"/>
                  </a:lnTo>
                  <a:lnTo>
                    <a:pt x="518147" y="9398089"/>
                  </a:lnTo>
                  <a:lnTo>
                    <a:pt x="526288" y="9386011"/>
                  </a:lnTo>
                  <a:lnTo>
                    <a:pt x="529285" y="9371203"/>
                  </a:lnTo>
                  <a:close/>
                </a:path>
                <a:path w="17266285" h="9587865">
                  <a:moveTo>
                    <a:pt x="529285" y="9144597"/>
                  </a:moveTo>
                  <a:lnTo>
                    <a:pt x="526288" y="9129789"/>
                  </a:lnTo>
                  <a:lnTo>
                    <a:pt x="518147" y="9117711"/>
                  </a:lnTo>
                  <a:lnTo>
                    <a:pt x="506056" y="9109558"/>
                  </a:lnTo>
                  <a:lnTo>
                    <a:pt x="491261" y="9106573"/>
                  </a:lnTo>
                  <a:lnTo>
                    <a:pt x="476465" y="9109558"/>
                  </a:lnTo>
                  <a:lnTo>
                    <a:pt x="464375" y="9117711"/>
                  </a:lnTo>
                  <a:lnTo>
                    <a:pt x="456222" y="9129789"/>
                  </a:lnTo>
                  <a:lnTo>
                    <a:pt x="453237" y="9144597"/>
                  </a:lnTo>
                  <a:lnTo>
                    <a:pt x="456222" y="9159392"/>
                  </a:lnTo>
                  <a:lnTo>
                    <a:pt x="464375" y="9171470"/>
                  </a:lnTo>
                  <a:lnTo>
                    <a:pt x="476465" y="9179623"/>
                  </a:lnTo>
                  <a:lnTo>
                    <a:pt x="491261" y="9182608"/>
                  </a:lnTo>
                  <a:lnTo>
                    <a:pt x="506056" y="9179623"/>
                  </a:lnTo>
                  <a:lnTo>
                    <a:pt x="518147" y="9171470"/>
                  </a:lnTo>
                  <a:lnTo>
                    <a:pt x="526288" y="9159392"/>
                  </a:lnTo>
                  <a:lnTo>
                    <a:pt x="529285" y="9144597"/>
                  </a:lnTo>
                  <a:close/>
                </a:path>
                <a:path w="17266285" h="9587865">
                  <a:moveTo>
                    <a:pt x="529285" y="8917978"/>
                  </a:moveTo>
                  <a:lnTo>
                    <a:pt x="526288" y="8903170"/>
                  </a:lnTo>
                  <a:lnTo>
                    <a:pt x="518147" y="8891092"/>
                  </a:lnTo>
                  <a:lnTo>
                    <a:pt x="506056" y="8882939"/>
                  </a:lnTo>
                  <a:lnTo>
                    <a:pt x="491261" y="8879954"/>
                  </a:lnTo>
                  <a:lnTo>
                    <a:pt x="476465" y="8882939"/>
                  </a:lnTo>
                  <a:lnTo>
                    <a:pt x="464375" y="8891092"/>
                  </a:lnTo>
                  <a:lnTo>
                    <a:pt x="456222" y="8903170"/>
                  </a:lnTo>
                  <a:lnTo>
                    <a:pt x="453237" y="8917978"/>
                  </a:lnTo>
                  <a:lnTo>
                    <a:pt x="456222" y="8932774"/>
                  </a:lnTo>
                  <a:lnTo>
                    <a:pt x="464375" y="8944851"/>
                  </a:lnTo>
                  <a:lnTo>
                    <a:pt x="476465" y="8953005"/>
                  </a:lnTo>
                  <a:lnTo>
                    <a:pt x="491261" y="8955989"/>
                  </a:lnTo>
                  <a:lnTo>
                    <a:pt x="506056" y="8953005"/>
                  </a:lnTo>
                  <a:lnTo>
                    <a:pt x="518147" y="8944851"/>
                  </a:lnTo>
                  <a:lnTo>
                    <a:pt x="526288" y="8932774"/>
                  </a:lnTo>
                  <a:lnTo>
                    <a:pt x="529285" y="8917978"/>
                  </a:lnTo>
                  <a:close/>
                </a:path>
                <a:path w="17266285" h="9587865">
                  <a:moveTo>
                    <a:pt x="749046" y="9587357"/>
                  </a:moveTo>
                  <a:lnTo>
                    <a:pt x="748169" y="9583026"/>
                  </a:lnTo>
                  <a:lnTo>
                    <a:pt x="740016" y="9570949"/>
                  </a:lnTo>
                  <a:lnTo>
                    <a:pt x="727938" y="9562795"/>
                  </a:lnTo>
                  <a:lnTo>
                    <a:pt x="713130" y="9559811"/>
                  </a:lnTo>
                  <a:lnTo>
                    <a:pt x="698334" y="9562795"/>
                  </a:lnTo>
                  <a:lnTo>
                    <a:pt x="686244" y="9570949"/>
                  </a:lnTo>
                  <a:lnTo>
                    <a:pt x="678091" y="9583026"/>
                  </a:lnTo>
                  <a:lnTo>
                    <a:pt x="677227" y="9587357"/>
                  </a:lnTo>
                  <a:lnTo>
                    <a:pt x="749046" y="9587357"/>
                  </a:lnTo>
                  <a:close/>
                </a:path>
                <a:path w="17266285" h="9587865">
                  <a:moveTo>
                    <a:pt x="751154" y="9371203"/>
                  </a:moveTo>
                  <a:lnTo>
                    <a:pt x="748169" y="9356407"/>
                  </a:lnTo>
                  <a:lnTo>
                    <a:pt x="740016" y="9344317"/>
                  </a:lnTo>
                  <a:lnTo>
                    <a:pt x="727938" y="9336176"/>
                  </a:lnTo>
                  <a:lnTo>
                    <a:pt x="713130" y="9333192"/>
                  </a:lnTo>
                  <a:lnTo>
                    <a:pt x="698334" y="9336176"/>
                  </a:lnTo>
                  <a:lnTo>
                    <a:pt x="686244" y="9344317"/>
                  </a:lnTo>
                  <a:lnTo>
                    <a:pt x="678091" y="9356407"/>
                  </a:lnTo>
                  <a:lnTo>
                    <a:pt x="675106" y="9371203"/>
                  </a:lnTo>
                  <a:lnTo>
                    <a:pt x="678091" y="9386011"/>
                  </a:lnTo>
                  <a:lnTo>
                    <a:pt x="686244" y="9398089"/>
                  </a:lnTo>
                  <a:lnTo>
                    <a:pt x="698334" y="9406242"/>
                  </a:lnTo>
                  <a:lnTo>
                    <a:pt x="713130" y="9409227"/>
                  </a:lnTo>
                  <a:lnTo>
                    <a:pt x="727938" y="9406242"/>
                  </a:lnTo>
                  <a:lnTo>
                    <a:pt x="740016" y="9398089"/>
                  </a:lnTo>
                  <a:lnTo>
                    <a:pt x="748169" y="9386011"/>
                  </a:lnTo>
                  <a:lnTo>
                    <a:pt x="751154" y="9371203"/>
                  </a:lnTo>
                  <a:close/>
                </a:path>
                <a:path w="17266285" h="9587865">
                  <a:moveTo>
                    <a:pt x="751154" y="9144597"/>
                  </a:moveTo>
                  <a:lnTo>
                    <a:pt x="748169" y="9129789"/>
                  </a:lnTo>
                  <a:lnTo>
                    <a:pt x="740016" y="9117711"/>
                  </a:lnTo>
                  <a:lnTo>
                    <a:pt x="727938" y="9109558"/>
                  </a:lnTo>
                  <a:lnTo>
                    <a:pt x="713130" y="9106573"/>
                  </a:lnTo>
                  <a:lnTo>
                    <a:pt x="698334" y="9109558"/>
                  </a:lnTo>
                  <a:lnTo>
                    <a:pt x="686244" y="9117711"/>
                  </a:lnTo>
                  <a:lnTo>
                    <a:pt x="678091" y="9129789"/>
                  </a:lnTo>
                  <a:lnTo>
                    <a:pt x="675106" y="9144597"/>
                  </a:lnTo>
                  <a:lnTo>
                    <a:pt x="678091" y="9159392"/>
                  </a:lnTo>
                  <a:lnTo>
                    <a:pt x="686244" y="9171470"/>
                  </a:lnTo>
                  <a:lnTo>
                    <a:pt x="698334" y="9179623"/>
                  </a:lnTo>
                  <a:lnTo>
                    <a:pt x="713130" y="9182608"/>
                  </a:lnTo>
                  <a:lnTo>
                    <a:pt x="727938" y="9179623"/>
                  </a:lnTo>
                  <a:lnTo>
                    <a:pt x="740016" y="9171470"/>
                  </a:lnTo>
                  <a:lnTo>
                    <a:pt x="748169" y="9159392"/>
                  </a:lnTo>
                  <a:lnTo>
                    <a:pt x="751154" y="9144597"/>
                  </a:lnTo>
                  <a:close/>
                </a:path>
                <a:path w="17266285" h="9587865">
                  <a:moveTo>
                    <a:pt x="751154" y="8917978"/>
                  </a:moveTo>
                  <a:lnTo>
                    <a:pt x="748169" y="8903170"/>
                  </a:lnTo>
                  <a:lnTo>
                    <a:pt x="740016" y="8891092"/>
                  </a:lnTo>
                  <a:lnTo>
                    <a:pt x="727938" y="8882939"/>
                  </a:lnTo>
                  <a:lnTo>
                    <a:pt x="713130" y="8879954"/>
                  </a:lnTo>
                  <a:lnTo>
                    <a:pt x="698334" y="8882939"/>
                  </a:lnTo>
                  <a:lnTo>
                    <a:pt x="686244" y="8891092"/>
                  </a:lnTo>
                  <a:lnTo>
                    <a:pt x="678091" y="8903170"/>
                  </a:lnTo>
                  <a:lnTo>
                    <a:pt x="675106" y="8917978"/>
                  </a:lnTo>
                  <a:lnTo>
                    <a:pt x="678091" y="8932774"/>
                  </a:lnTo>
                  <a:lnTo>
                    <a:pt x="686244" y="8944851"/>
                  </a:lnTo>
                  <a:lnTo>
                    <a:pt x="698334" y="8953005"/>
                  </a:lnTo>
                  <a:lnTo>
                    <a:pt x="713130" y="8955989"/>
                  </a:lnTo>
                  <a:lnTo>
                    <a:pt x="727938" y="8953005"/>
                  </a:lnTo>
                  <a:lnTo>
                    <a:pt x="740016" y="8944851"/>
                  </a:lnTo>
                  <a:lnTo>
                    <a:pt x="748169" y="8932774"/>
                  </a:lnTo>
                  <a:lnTo>
                    <a:pt x="751154" y="8917978"/>
                  </a:lnTo>
                  <a:close/>
                </a:path>
                <a:path w="17266285" h="9587865">
                  <a:moveTo>
                    <a:pt x="843978" y="476567"/>
                  </a:moveTo>
                  <a:lnTo>
                    <a:pt x="836447" y="429996"/>
                  </a:lnTo>
                  <a:lnTo>
                    <a:pt x="815479" y="389509"/>
                  </a:lnTo>
                  <a:lnTo>
                    <a:pt x="809688" y="383717"/>
                  </a:lnTo>
                  <a:lnTo>
                    <a:pt x="789330" y="363359"/>
                  </a:lnTo>
                  <a:lnTo>
                    <a:pt x="789330" y="476567"/>
                  </a:lnTo>
                  <a:lnTo>
                    <a:pt x="782015" y="512673"/>
                  </a:lnTo>
                  <a:lnTo>
                    <a:pt x="762101" y="542188"/>
                  </a:lnTo>
                  <a:lnTo>
                    <a:pt x="732586" y="562102"/>
                  </a:lnTo>
                  <a:lnTo>
                    <a:pt x="696480" y="569417"/>
                  </a:lnTo>
                  <a:lnTo>
                    <a:pt x="660374" y="562102"/>
                  </a:lnTo>
                  <a:lnTo>
                    <a:pt x="630847" y="542188"/>
                  </a:lnTo>
                  <a:lnTo>
                    <a:pt x="610933" y="512673"/>
                  </a:lnTo>
                  <a:lnTo>
                    <a:pt x="603631" y="476567"/>
                  </a:lnTo>
                  <a:lnTo>
                    <a:pt x="610933" y="440461"/>
                  </a:lnTo>
                  <a:lnTo>
                    <a:pt x="660374" y="391020"/>
                  </a:lnTo>
                  <a:lnTo>
                    <a:pt x="732586" y="391020"/>
                  </a:lnTo>
                  <a:lnTo>
                    <a:pt x="782015" y="440461"/>
                  </a:lnTo>
                  <a:lnTo>
                    <a:pt x="789330" y="476567"/>
                  </a:lnTo>
                  <a:lnTo>
                    <a:pt x="789330" y="363359"/>
                  </a:lnTo>
                  <a:lnTo>
                    <a:pt x="783526" y="357555"/>
                  </a:lnTo>
                  <a:lnTo>
                    <a:pt x="743051" y="336600"/>
                  </a:lnTo>
                  <a:lnTo>
                    <a:pt x="696480" y="329057"/>
                  </a:lnTo>
                  <a:lnTo>
                    <a:pt x="649909" y="336600"/>
                  </a:lnTo>
                  <a:lnTo>
                    <a:pt x="609422" y="357555"/>
                  </a:lnTo>
                  <a:lnTo>
                    <a:pt x="577469" y="389509"/>
                  </a:lnTo>
                  <a:lnTo>
                    <a:pt x="556501" y="429996"/>
                  </a:lnTo>
                  <a:lnTo>
                    <a:pt x="548970" y="476567"/>
                  </a:lnTo>
                  <a:lnTo>
                    <a:pt x="556501" y="523138"/>
                  </a:lnTo>
                  <a:lnTo>
                    <a:pt x="577469" y="563613"/>
                  </a:lnTo>
                  <a:lnTo>
                    <a:pt x="609422" y="595566"/>
                  </a:lnTo>
                  <a:lnTo>
                    <a:pt x="649909" y="616534"/>
                  </a:lnTo>
                  <a:lnTo>
                    <a:pt x="696480" y="624065"/>
                  </a:lnTo>
                  <a:lnTo>
                    <a:pt x="743051" y="616534"/>
                  </a:lnTo>
                  <a:lnTo>
                    <a:pt x="783526" y="595566"/>
                  </a:lnTo>
                  <a:lnTo>
                    <a:pt x="809688" y="569417"/>
                  </a:lnTo>
                  <a:lnTo>
                    <a:pt x="815479" y="563613"/>
                  </a:lnTo>
                  <a:lnTo>
                    <a:pt x="836447" y="523138"/>
                  </a:lnTo>
                  <a:lnTo>
                    <a:pt x="843978" y="476567"/>
                  </a:lnTo>
                  <a:close/>
                </a:path>
                <a:path w="17266285" h="9587865">
                  <a:moveTo>
                    <a:pt x="975652" y="9587357"/>
                  </a:moveTo>
                  <a:lnTo>
                    <a:pt x="974775" y="9583026"/>
                  </a:lnTo>
                  <a:lnTo>
                    <a:pt x="966635" y="9570949"/>
                  </a:lnTo>
                  <a:lnTo>
                    <a:pt x="954544" y="9562795"/>
                  </a:lnTo>
                  <a:lnTo>
                    <a:pt x="939749" y="9559811"/>
                  </a:lnTo>
                  <a:lnTo>
                    <a:pt x="924953" y="9562795"/>
                  </a:lnTo>
                  <a:lnTo>
                    <a:pt x="912863" y="9570949"/>
                  </a:lnTo>
                  <a:lnTo>
                    <a:pt x="904709" y="9583026"/>
                  </a:lnTo>
                  <a:lnTo>
                    <a:pt x="903846" y="9587357"/>
                  </a:lnTo>
                  <a:lnTo>
                    <a:pt x="975652" y="9587357"/>
                  </a:lnTo>
                  <a:close/>
                </a:path>
                <a:path w="17266285" h="9587865">
                  <a:moveTo>
                    <a:pt x="977773" y="9371203"/>
                  </a:moveTo>
                  <a:lnTo>
                    <a:pt x="974775" y="9356407"/>
                  </a:lnTo>
                  <a:lnTo>
                    <a:pt x="966635" y="9344317"/>
                  </a:lnTo>
                  <a:lnTo>
                    <a:pt x="954544" y="9336176"/>
                  </a:lnTo>
                  <a:lnTo>
                    <a:pt x="939749" y="9333192"/>
                  </a:lnTo>
                  <a:lnTo>
                    <a:pt x="924953" y="9336176"/>
                  </a:lnTo>
                  <a:lnTo>
                    <a:pt x="912863" y="9344317"/>
                  </a:lnTo>
                  <a:lnTo>
                    <a:pt x="904709" y="9356407"/>
                  </a:lnTo>
                  <a:lnTo>
                    <a:pt x="901725" y="9371203"/>
                  </a:lnTo>
                  <a:lnTo>
                    <a:pt x="904709" y="9386011"/>
                  </a:lnTo>
                  <a:lnTo>
                    <a:pt x="912863" y="9398089"/>
                  </a:lnTo>
                  <a:lnTo>
                    <a:pt x="924953" y="9406242"/>
                  </a:lnTo>
                  <a:lnTo>
                    <a:pt x="939749" y="9409227"/>
                  </a:lnTo>
                  <a:lnTo>
                    <a:pt x="954544" y="9406242"/>
                  </a:lnTo>
                  <a:lnTo>
                    <a:pt x="966635" y="9398089"/>
                  </a:lnTo>
                  <a:lnTo>
                    <a:pt x="974775" y="9386011"/>
                  </a:lnTo>
                  <a:lnTo>
                    <a:pt x="977773" y="9371203"/>
                  </a:lnTo>
                  <a:close/>
                </a:path>
                <a:path w="17266285" h="9587865">
                  <a:moveTo>
                    <a:pt x="977773" y="9144597"/>
                  </a:moveTo>
                  <a:lnTo>
                    <a:pt x="974775" y="9129789"/>
                  </a:lnTo>
                  <a:lnTo>
                    <a:pt x="966635" y="9117711"/>
                  </a:lnTo>
                  <a:lnTo>
                    <a:pt x="954544" y="9109558"/>
                  </a:lnTo>
                  <a:lnTo>
                    <a:pt x="939749" y="9106573"/>
                  </a:lnTo>
                  <a:lnTo>
                    <a:pt x="924953" y="9109558"/>
                  </a:lnTo>
                  <a:lnTo>
                    <a:pt x="912863" y="9117711"/>
                  </a:lnTo>
                  <a:lnTo>
                    <a:pt x="904709" y="9129789"/>
                  </a:lnTo>
                  <a:lnTo>
                    <a:pt x="901725" y="9144597"/>
                  </a:lnTo>
                  <a:lnTo>
                    <a:pt x="904709" y="9159392"/>
                  </a:lnTo>
                  <a:lnTo>
                    <a:pt x="912863" y="9171470"/>
                  </a:lnTo>
                  <a:lnTo>
                    <a:pt x="924953" y="9179623"/>
                  </a:lnTo>
                  <a:lnTo>
                    <a:pt x="939749" y="9182608"/>
                  </a:lnTo>
                  <a:lnTo>
                    <a:pt x="954544" y="9179623"/>
                  </a:lnTo>
                  <a:lnTo>
                    <a:pt x="966635" y="9171470"/>
                  </a:lnTo>
                  <a:lnTo>
                    <a:pt x="974775" y="9159392"/>
                  </a:lnTo>
                  <a:lnTo>
                    <a:pt x="977773" y="9144597"/>
                  </a:lnTo>
                  <a:close/>
                </a:path>
                <a:path w="17266285" h="9587865">
                  <a:moveTo>
                    <a:pt x="977773" y="8917978"/>
                  </a:moveTo>
                  <a:lnTo>
                    <a:pt x="974775" y="8903170"/>
                  </a:lnTo>
                  <a:lnTo>
                    <a:pt x="966635" y="8891092"/>
                  </a:lnTo>
                  <a:lnTo>
                    <a:pt x="954544" y="8882939"/>
                  </a:lnTo>
                  <a:lnTo>
                    <a:pt x="939749" y="8879954"/>
                  </a:lnTo>
                  <a:lnTo>
                    <a:pt x="924953" y="8882939"/>
                  </a:lnTo>
                  <a:lnTo>
                    <a:pt x="912863" y="8891092"/>
                  </a:lnTo>
                  <a:lnTo>
                    <a:pt x="904709" y="8903170"/>
                  </a:lnTo>
                  <a:lnTo>
                    <a:pt x="901725" y="8917978"/>
                  </a:lnTo>
                  <a:lnTo>
                    <a:pt x="904709" y="8932774"/>
                  </a:lnTo>
                  <a:lnTo>
                    <a:pt x="912863" y="8944851"/>
                  </a:lnTo>
                  <a:lnTo>
                    <a:pt x="924953" y="8953005"/>
                  </a:lnTo>
                  <a:lnTo>
                    <a:pt x="939749" y="8955989"/>
                  </a:lnTo>
                  <a:lnTo>
                    <a:pt x="954544" y="8953005"/>
                  </a:lnTo>
                  <a:lnTo>
                    <a:pt x="966635" y="8944851"/>
                  </a:lnTo>
                  <a:lnTo>
                    <a:pt x="974775" y="8932774"/>
                  </a:lnTo>
                  <a:lnTo>
                    <a:pt x="977773" y="8917978"/>
                  </a:lnTo>
                  <a:close/>
                </a:path>
                <a:path w="17266285" h="9587865">
                  <a:moveTo>
                    <a:pt x="1202270" y="9587357"/>
                  </a:moveTo>
                  <a:lnTo>
                    <a:pt x="1201394" y="9583026"/>
                  </a:lnTo>
                  <a:lnTo>
                    <a:pt x="1193253" y="9570949"/>
                  </a:lnTo>
                  <a:lnTo>
                    <a:pt x="1181163" y="9562795"/>
                  </a:lnTo>
                  <a:lnTo>
                    <a:pt x="1166368" y="9559811"/>
                  </a:lnTo>
                  <a:lnTo>
                    <a:pt x="1151572" y="9562795"/>
                  </a:lnTo>
                  <a:lnTo>
                    <a:pt x="1139482" y="9570949"/>
                  </a:lnTo>
                  <a:lnTo>
                    <a:pt x="1131341" y="9583026"/>
                  </a:lnTo>
                  <a:lnTo>
                    <a:pt x="1130465" y="9587357"/>
                  </a:lnTo>
                  <a:lnTo>
                    <a:pt x="1202270" y="9587357"/>
                  </a:lnTo>
                  <a:close/>
                </a:path>
                <a:path w="17266285" h="9587865">
                  <a:moveTo>
                    <a:pt x="1204391" y="9371203"/>
                  </a:moveTo>
                  <a:lnTo>
                    <a:pt x="1201394" y="9356407"/>
                  </a:lnTo>
                  <a:lnTo>
                    <a:pt x="1193253" y="9344317"/>
                  </a:lnTo>
                  <a:lnTo>
                    <a:pt x="1181163" y="9336176"/>
                  </a:lnTo>
                  <a:lnTo>
                    <a:pt x="1166368" y="9333192"/>
                  </a:lnTo>
                  <a:lnTo>
                    <a:pt x="1151572" y="9336176"/>
                  </a:lnTo>
                  <a:lnTo>
                    <a:pt x="1139482" y="9344317"/>
                  </a:lnTo>
                  <a:lnTo>
                    <a:pt x="1131341" y="9356407"/>
                  </a:lnTo>
                  <a:lnTo>
                    <a:pt x="1128344" y="9371203"/>
                  </a:lnTo>
                  <a:lnTo>
                    <a:pt x="1131341" y="9386011"/>
                  </a:lnTo>
                  <a:lnTo>
                    <a:pt x="1139482" y="9398089"/>
                  </a:lnTo>
                  <a:lnTo>
                    <a:pt x="1151572" y="9406242"/>
                  </a:lnTo>
                  <a:lnTo>
                    <a:pt x="1166368" y="9409227"/>
                  </a:lnTo>
                  <a:lnTo>
                    <a:pt x="1181163" y="9406242"/>
                  </a:lnTo>
                  <a:lnTo>
                    <a:pt x="1193253" y="9398089"/>
                  </a:lnTo>
                  <a:lnTo>
                    <a:pt x="1201394" y="9386011"/>
                  </a:lnTo>
                  <a:lnTo>
                    <a:pt x="1204391" y="9371203"/>
                  </a:lnTo>
                  <a:close/>
                </a:path>
                <a:path w="17266285" h="9587865">
                  <a:moveTo>
                    <a:pt x="1204391" y="9144597"/>
                  </a:moveTo>
                  <a:lnTo>
                    <a:pt x="1201394" y="9129789"/>
                  </a:lnTo>
                  <a:lnTo>
                    <a:pt x="1193253" y="9117711"/>
                  </a:lnTo>
                  <a:lnTo>
                    <a:pt x="1181163" y="9109558"/>
                  </a:lnTo>
                  <a:lnTo>
                    <a:pt x="1166368" y="9106573"/>
                  </a:lnTo>
                  <a:lnTo>
                    <a:pt x="1151572" y="9109558"/>
                  </a:lnTo>
                  <a:lnTo>
                    <a:pt x="1139482" y="9117711"/>
                  </a:lnTo>
                  <a:lnTo>
                    <a:pt x="1131341" y="9129789"/>
                  </a:lnTo>
                  <a:lnTo>
                    <a:pt x="1128344" y="9144597"/>
                  </a:lnTo>
                  <a:lnTo>
                    <a:pt x="1131341" y="9159392"/>
                  </a:lnTo>
                  <a:lnTo>
                    <a:pt x="1139482" y="9171470"/>
                  </a:lnTo>
                  <a:lnTo>
                    <a:pt x="1151572" y="9179623"/>
                  </a:lnTo>
                  <a:lnTo>
                    <a:pt x="1166368" y="9182608"/>
                  </a:lnTo>
                  <a:lnTo>
                    <a:pt x="1181163" y="9179623"/>
                  </a:lnTo>
                  <a:lnTo>
                    <a:pt x="1193253" y="9171470"/>
                  </a:lnTo>
                  <a:lnTo>
                    <a:pt x="1201394" y="9159392"/>
                  </a:lnTo>
                  <a:lnTo>
                    <a:pt x="1204391" y="9144597"/>
                  </a:lnTo>
                  <a:close/>
                </a:path>
                <a:path w="17266285" h="9587865">
                  <a:moveTo>
                    <a:pt x="1204391" y="8917978"/>
                  </a:moveTo>
                  <a:lnTo>
                    <a:pt x="1201394" y="8903170"/>
                  </a:lnTo>
                  <a:lnTo>
                    <a:pt x="1193253" y="8891092"/>
                  </a:lnTo>
                  <a:lnTo>
                    <a:pt x="1181163" y="8882939"/>
                  </a:lnTo>
                  <a:lnTo>
                    <a:pt x="1166368" y="8879954"/>
                  </a:lnTo>
                  <a:lnTo>
                    <a:pt x="1151572" y="8882939"/>
                  </a:lnTo>
                  <a:lnTo>
                    <a:pt x="1139482" y="8891092"/>
                  </a:lnTo>
                  <a:lnTo>
                    <a:pt x="1131341" y="8903170"/>
                  </a:lnTo>
                  <a:lnTo>
                    <a:pt x="1128344" y="8917978"/>
                  </a:lnTo>
                  <a:lnTo>
                    <a:pt x="1131341" y="8932774"/>
                  </a:lnTo>
                  <a:lnTo>
                    <a:pt x="1139482" y="8944851"/>
                  </a:lnTo>
                  <a:lnTo>
                    <a:pt x="1151572" y="8953005"/>
                  </a:lnTo>
                  <a:lnTo>
                    <a:pt x="1166368" y="8955989"/>
                  </a:lnTo>
                  <a:lnTo>
                    <a:pt x="1181163" y="8953005"/>
                  </a:lnTo>
                  <a:lnTo>
                    <a:pt x="1193253" y="8944851"/>
                  </a:lnTo>
                  <a:lnTo>
                    <a:pt x="1201394" y="8932774"/>
                  </a:lnTo>
                  <a:lnTo>
                    <a:pt x="1204391" y="8917978"/>
                  </a:lnTo>
                  <a:close/>
                </a:path>
                <a:path w="17266285" h="9587865">
                  <a:moveTo>
                    <a:pt x="1332344" y="476567"/>
                  </a:moveTo>
                  <a:lnTo>
                    <a:pt x="1324813" y="429996"/>
                  </a:lnTo>
                  <a:lnTo>
                    <a:pt x="1303858" y="389509"/>
                  </a:lnTo>
                  <a:lnTo>
                    <a:pt x="1298054" y="383717"/>
                  </a:lnTo>
                  <a:lnTo>
                    <a:pt x="1277696" y="363359"/>
                  </a:lnTo>
                  <a:lnTo>
                    <a:pt x="1277696" y="476567"/>
                  </a:lnTo>
                  <a:lnTo>
                    <a:pt x="1270393" y="512673"/>
                  </a:lnTo>
                  <a:lnTo>
                    <a:pt x="1250480" y="542188"/>
                  </a:lnTo>
                  <a:lnTo>
                    <a:pt x="1220952" y="562102"/>
                  </a:lnTo>
                  <a:lnTo>
                    <a:pt x="1184846" y="569417"/>
                  </a:lnTo>
                  <a:lnTo>
                    <a:pt x="1148740" y="562102"/>
                  </a:lnTo>
                  <a:lnTo>
                    <a:pt x="1119225" y="542188"/>
                  </a:lnTo>
                  <a:lnTo>
                    <a:pt x="1099312" y="512673"/>
                  </a:lnTo>
                  <a:lnTo>
                    <a:pt x="1091996" y="476567"/>
                  </a:lnTo>
                  <a:lnTo>
                    <a:pt x="1099312" y="440461"/>
                  </a:lnTo>
                  <a:lnTo>
                    <a:pt x="1148740" y="391020"/>
                  </a:lnTo>
                  <a:lnTo>
                    <a:pt x="1220952" y="391020"/>
                  </a:lnTo>
                  <a:lnTo>
                    <a:pt x="1270393" y="440461"/>
                  </a:lnTo>
                  <a:lnTo>
                    <a:pt x="1277696" y="476567"/>
                  </a:lnTo>
                  <a:lnTo>
                    <a:pt x="1277696" y="363359"/>
                  </a:lnTo>
                  <a:lnTo>
                    <a:pt x="1271905" y="357555"/>
                  </a:lnTo>
                  <a:lnTo>
                    <a:pt x="1231417" y="336600"/>
                  </a:lnTo>
                  <a:lnTo>
                    <a:pt x="1184846" y="329057"/>
                  </a:lnTo>
                  <a:lnTo>
                    <a:pt x="1138275" y="336600"/>
                  </a:lnTo>
                  <a:lnTo>
                    <a:pt x="1097800" y="357555"/>
                  </a:lnTo>
                  <a:lnTo>
                    <a:pt x="1065847" y="389509"/>
                  </a:lnTo>
                  <a:lnTo>
                    <a:pt x="1044879" y="429996"/>
                  </a:lnTo>
                  <a:lnTo>
                    <a:pt x="1037348" y="476567"/>
                  </a:lnTo>
                  <a:lnTo>
                    <a:pt x="1044879" y="523138"/>
                  </a:lnTo>
                  <a:lnTo>
                    <a:pt x="1065847" y="563613"/>
                  </a:lnTo>
                  <a:lnTo>
                    <a:pt x="1097800" y="595566"/>
                  </a:lnTo>
                  <a:lnTo>
                    <a:pt x="1138275" y="616534"/>
                  </a:lnTo>
                  <a:lnTo>
                    <a:pt x="1184846" y="624065"/>
                  </a:lnTo>
                  <a:lnTo>
                    <a:pt x="1231417" y="616534"/>
                  </a:lnTo>
                  <a:lnTo>
                    <a:pt x="1271905" y="595566"/>
                  </a:lnTo>
                  <a:lnTo>
                    <a:pt x="1298054" y="569417"/>
                  </a:lnTo>
                  <a:lnTo>
                    <a:pt x="1303858" y="563613"/>
                  </a:lnTo>
                  <a:lnTo>
                    <a:pt x="1324813" y="523138"/>
                  </a:lnTo>
                  <a:lnTo>
                    <a:pt x="1332344" y="476567"/>
                  </a:lnTo>
                  <a:close/>
                </a:path>
                <a:path w="17266285" h="9587865">
                  <a:moveTo>
                    <a:pt x="1426159" y="9587357"/>
                  </a:moveTo>
                  <a:lnTo>
                    <a:pt x="1425282" y="9583026"/>
                  </a:lnTo>
                  <a:lnTo>
                    <a:pt x="1417142" y="9570949"/>
                  </a:lnTo>
                  <a:lnTo>
                    <a:pt x="1405051" y="9562795"/>
                  </a:lnTo>
                  <a:lnTo>
                    <a:pt x="1390256" y="9559811"/>
                  </a:lnTo>
                  <a:lnTo>
                    <a:pt x="1375460" y="9562795"/>
                  </a:lnTo>
                  <a:lnTo>
                    <a:pt x="1363370" y="9570949"/>
                  </a:lnTo>
                  <a:lnTo>
                    <a:pt x="1355217" y="9583026"/>
                  </a:lnTo>
                  <a:lnTo>
                    <a:pt x="1354353" y="9587357"/>
                  </a:lnTo>
                  <a:lnTo>
                    <a:pt x="1426159" y="9587357"/>
                  </a:lnTo>
                  <a:close/>
                </a:path>
                <a:path w="17266285" h="9587865">
                  <a:moveTo>
                    <a:pt x="1428280" y="9371203"/>
                  </a:moveTo>
                  <a:lnTo>
                    <a:pt x="1425282" y="9356407"/>
                  </a:lnTo>
                  <a:lnTo>
                    <a:pt x="1417142" y="9344317"/>
                  </a:lnTo>
                  <a:lnTo>
                    <a:pt x="1405051" y="9336176"/>
                  </a:lnTo>
                  <a:lnTo>
                    <a:pt x="1390256" y="9333192"/>
                  </a:lnTo>
                  <a:lnTo>
                    <a:pt x="1375460" y="9336176"/>
                  </a:lnTo>
                  <a:lnTo>
                    <a:pt x="1363370" y="9344317"/>
                  </a:lnTo>
                  <a:lnTo>
                    <a:pt x="1355217" y="9356407"/>
                  </a:lnTo>
                  <a:lnTo>
                    <a:pt x="1352232" y="9371203"/>
                  </a:lnTo>
                  <a:lnTo>
                    <a:pt x="1355217" y="9386011"/>
                  </a:lnTo>
                  <a:lnTo>
                    <a:pt x="1363370" y="9398089"/>
                  </a:lnTo>
                  <a:lnTo>
                    <a:pt x="1375460" y="9406242"/>
                  </a:lnTo>
                  <a:lnTo>
                    <a:pt x="1390256" y="9409227"/>
                  </a:lnTo>
                  <a:lnTo>
                    <a:pt x="1405051" y="9406242"/>
                  </a:lnTo>
                  <a:lnTo>
                    <a:pt x="1417142" y="9398089"/>
                  </a:lnTo>
                  <a:lnTo>
                    <a:pt x="1425282" y="9386011"/>
                  </a:lnTo>
                  <a:lnTo>
                    <a:pt x="1428280" y="9371203"/>
                  </a:lnTo>
                  <a:close/>
                </a:path>
                <a:path w="17266285" h="9587865">
                  <a:moveTo>
                    <a:pt x="1428280" y="9144597"/>
                  </a:moveTo>
                  <a:lnTo>
                    <a:pt x="1425282" y="9129789"/>
                  </a:lnTo>
                  <a:lnTo>
                    <a:pt x="1417142" y="9117711"/>
                  </a:lnTo>
                  <a:lnTo>
                    <a:pt x="1405051" y="9109558"/>
                  </a:lnTo>
                  <a:lnTo>
                    <a:pt x="1390256" y="9106573"/>
                  </a:lnTo>
                  <a:lnTo>
                    <a:pt x="1375460" y="9109558"/>
                  </a:lnTo>
                  <a:lnTo>
                    <a:pt x="1363370" y="9117711"/>
                  </a:lnTo>
                  <a:lnTo>
                    <a:pt x="1355217" y="9129789"/>
                  </a:lnTo>
                  <a:lnTo>
                    <a:pt x="1352232" y="9144597"/>
                  </a:lnTo>
                  <a:lnTo>
                    <a:pt x="1355217" y="9159392"/>
                  </a:lnTo>
                  <a:lnTo>
                    <a:pt x="1363370" y="9171470"/>
                  </a:lnTo>
                  <a:lnTo>
                    <a:pt x="1375460" y="9179623"/>
                  </a:lnTo>
                  <a:lnTo>
                    <a:pt x="1390256" y="9182608"/>
                  </a:lnTo>
                  <a:lnTo>
                    <a:pt x="1405051" y="9179623"/>
                  </a:lnTo>
                  <a:lnTo>
                    <a:pt x="1417142" y="9171470"/>
                  </a:lnTo>
                  <a:lnTo>
                    <a:pt x="1425282" y="9159392"/>
                  </a:lnTo>
                  <a:lnTo>
                    <a:pt x="1428280" y="9144597"/>
                  </a:lnTo>
                  <a:close/>
                </a:path>
                <a:path w="17266285" h="9587865">
                  <a:moveTo>
                    <a:pt x="1428280" y="8917978"/>
                  </a:moveTo>
                  <a:lnTo>
                    <a:pt x="1425282" y="8903170"/>
                  </a:lnTo>
                  <a:lnTo>
                    <a:pt x="1417142" y="8891092"/>
                  </a:lnTo>
                  <a:lnTo>
                    <a:pt x="1405051" y="8882939"/>
                  </a:lnTo>
                  <a:lnTo>
                    <a:pt x="1390256" y="8879954"/>
                  </a:lnTo>
                  <a:lnTo>
                    <a:pt x="1375460" y="8882939"/>
                  </a:lnTo>
                  <a:lnTo>
                    <a:pt x="1363370" y="8891092"/>
                  </a:lnTo>
                  <a:lnTo>
                    <a:pt x="1355217" y="8903170"/>
                  </a:lnTo>
                  <a:lnTo>
                    <a:pt x="1352232" y="8917978"/>
                  </a:lnTo>
                  <a:lnTo>
                    <a:pt x="1355217" y="8932774"/>
                  </a:lnTo>
                  <a:lnTo>
                    <a:pt x="1363370" y="8944851"/>
                  </a:lnTo>
                  <a:lnTo>
                    <a:pt x="1375460" y="8953005"/>
                  </a:lnTo>
                  <a:lnTo>
                    <a:pt x="1390256" y="8955989"/>
                  </a:lnTo>
                  <a:lnTo>
                    <a:pt x="1405051" y="8953005"/>
                  </a:lnTo>
                  <a:lnTo>
                    <a:pt x="1417142" y="8944851"/>
                  </a:lnTo>
                  <a:lnTo>
                    <a:pt x="1425282" y="8932774"/>
                  </a:lnTo>
                  <a:lnTo>
                    <a:pt x="1428280" y="8917978"/>
                  </a:lnTo>
                  <a:close/>
                </a:path>
                <a:path w="17266285" h="9587865">
                  <a:moveTo>
                    <a:pt x="1652778" y="9587357"/>
                  </a:moveTo>
                  <a:lnTo>
                    <a:pt x="1651901" y="9583026"/>
                  </a:lnTo>
                  <a:lnTo>
                    <a:pt x="1643761" y="9570949"/>
                  </a:lnTo>
                  <a:lnTo>
                    <a:pt x="1631670" y="9562795"/>
                  </a:lnTo>
                  <a:lnTo>
                    <a:pt x="1616875" y="9559811"/>
                  </a:lnTo>
                  <a:lnTo>
                    <a:pt x="1602079" y="9562795"/>
                  </a:lnTo>
                  <a:lnTo>
                    <a:pt x="1589989" y="9570949"/>
                  </a:lnTo>
                  <a:lnTo>
                    <a:pt x="1581835" y="9583026"/>
                  </a:lnTo>
                  <a:lnTo>
                    <a:pt x="1580959" y="9587357"/>
                  </a:lnTo>
                  <a:lnTo>
                    <a:pt x="1652778" y="9587357"/>
                  </a:lnTo>
                  <a:close/>
                </a:path>
                <a:path w="17266285" h="9587865">
                  <a:moveTo>
                    <a:pt x="1654898" y="9371203"/>
                  </a:moveTo>
                  <a:lnTo>
                    <a:pt x="1651901" y="9356407"/>
                  </a:lnTo>
                  <a:lnTo>
                    <a:pt x="1643761" y="9344317"/>
                  </a:lnTo>
                  <a:lnTo>
                    <a:pt x="1631670" y="9336176"/>
                  </a:lnTo>
                  <a:lnTo>
                    <a:pt x="1616875" y="9333192"/>
                  </a:lnTo>
                  <a:lnTo>
                    <a:pt x="1602079" y="9336176"/>
                  </a:lnTo>
                  <a:lnTo>
                    <a:pt x="1589989" y="9344317"/>
                  </a:lnTo>
                  <a:lnTo>
                    <a:pt x="1581835" y="9356407"/>
                  </a:lnTo>
                  <a:lnTo>
                    <a:pt x="1578851" y="9371203"/>
                  </a:lnTo>
                  <a:lnTo>
                    <a:pt x="1581835" y="9386011"/>
                  </a:lnTo>
                  <a:lnTo>
                    <a:pt x="1589989" y="9398089"/>
                  </a:lnTo>
                  <a:lnTo>
                    <a:pt x="1602079" y="9406242"/>
                  </a:lnTo>
                  <a:lnTo>
                    <a:pt x="1616875" y="9409227"/>
                  </a:lnTo>
                  <a:lnTo>
                    <a:pt x="1631670" y="9406242"/>
                  </a:lnTo>
                  <a:lnTo>
                    <a:pt x="1643761" y="9398089"/>
                  </a:lnTo>
                  <a:lnTo>
                    <a:pt x="1651901" y="9386011"/>
                  </a:lnTo>
                  <a:lnTo>
                    <a:pt x="1654898" y="9371203"/>
                  </a:lnTo>
                  <a:close/>
                </a:path>
                <a:path w="17266285" h="9587865">
                  <a:moveTo>
                    <a:pt x="1654898" y="9144597"/>
                  </a:moveTo>
                  <a:lnTo>
                    <a:pt x="1651901" y="9129789"/>
                  </a:lnTo>
                  <a:lnTo>
                    <a:pt x="1643761" y="9117711"/>
                  </a:lnTo>
                  <a:lnTo>
                    <a:pt x="1631670" y="9109558"/>
                  </a:lnTo>
                  <a:lnTo>
                    <a:pt x="1616875" y="9106573"/>
                  </a:lnTo>
                  <a:lnTo>
                    <a:pt x="1602079" y="9109558"/>
                  </a:lnTo>
                  <a:lnTo>
                    <a:pt x="1589989" y="9117711"/>
                  </a:lnTo>
                  <a:lnTo>
                    <a:pt x="1581835" y="9129789"/>
                  </a:lnTo>
                  <a:lnTo>
                    <a:pt x="1578851" y="9144597"/>
                  </a:lnTo>
                  <a:lnTo>
                    <a:pt x="1581835" y="9159392"/>
                  </a:lnTo>
                  <a:lnTo>
                    <a:pt x="1589989" y="9171470"/>
                  </a:lnTo>
                  <a:lnTo>
                    <a:pt x="1602079" y="9179623"/>
                  </a:lnTo>
                  <a:lnTo>
                    <a:pt x="1616875" y="9182608"/>
                  </a:lnTo>
                  <a:lnTo>
                    <a:pt x="1631670" y="9179623"/>
                  </a:lnTo>
                  <a:lnTo>
                    <a:pt x="1643761" y="9171470"/>
                  </a:lnTo>
                  <a:lnTo>
                    <a:pt x="1651901" y="9159392"/>
                  </a:lnTo>
                  <a:lnTo>
                    <a:pt x="1654898" y="9144597"/>
                  </a:lnTo>
                  <a:close/>
                </a:path>
                <a:path w="17266285" h="9587865">
                  <a:moveTo>
                    <a:pt x="1654898" y="8917978"/>
                  </a:moveTo>
                  <a:lnTo>
                    <a:pt x="1651901" y="8903170"/>
                  </a:lnTo>
                  <a:lnTo>
                    <a:pt x="1643761" y="8891092"/>
                  </a:lnTo>
                  <a:lnTo>
                    <a:pt x="1631670" y="8882939"/>
                  </a:lnTo>
                  <a:lnTo>
                    <a:pt x="1616875" y="8879954"/>
                  </a:lnTo>
                  <a:lnTo>
                    <a:pt x="1602079" y="8882939"/>
                  </a:lnTo>
                  <a:lnTo>
                    <a:pt x="1589989" y="8891092"/>
                  </a:lnTo>
                  <a:lnTo>
                    <a:pt x="1581835" y="8903170"/>
                  </a:lnTo>
                  <a:lnTo>
                    <a:pt x="1578851" y="8917978"/>
                  </a:lnTo>
                  <a:lnTo>
                    <a:pt x="1581835" y="8932774"/>
                  </a:lnTo>
                  <a:lnTo>
                    <a:pt x="1589989" y="8944851"/>
                  </a:lnTo>
                  <a:lnTo>
                    <a:pt x="1602079" y="8953005"/>
                  </a:lnTo>
                  <a:lnTo>
                    <a:pt x="1616875" y="8955989"/>
                  </a:lnTo>
                  <a:lnTo>
                    <a:pt x="1631670" y="8953005"/>
                  </a:lnTo>
                  <a:lnTo>
                    <a:pt x="1643761" y="8944851"/>
                  </a:lnTo>
                  <a:lnTo>
                    <a:pt x="1651901" y="8932774"/>
                  </a:lnTo>
                  <a:lnTo>
                    <a:pt x="1654898" y="8917978"/>
                  </a:lnTo>
                  <a:close/>
                </a:path>
                <a:path w="17266285" h="9587865">
                  <a:moveTo>
                    <a:pt x="1820722" y="476567"/>
                  </a:moveTo>
                  <a:lnTo>
                    <a:pt x="1813191" y="429996"/>
                  </a:lnTo>
                  <a:lnTo>
                    <a:pt x="1792224" y="389509"/>
                  </a:lnTo>
                  <a:lnTo>
                    <a:pt x="1786432" y="383717"/>
                  </a:lnTo>
                  <a:lnTo>
                    <a:pt x="1766074" y="363359"/>
                  </a:lnTo>
                  <a:lnTo>
                    <a:pt x="1766074" y="476567"/>
                  </a:lnTo>
                  <a:lnTo>
                    <a:pt x="1758772" y="512673"/>
                  </a:lnTo>
                  <a:lnTo>
                    <a:pt x="1738845" y="542188"/>
                  </a:lnTo>
                  <a:lnTo>
                    <a:pt x="1709331" y="562102"/>
                  </a:lnTo>
                  <a:lnTo>
                    <a:pt x="1673225" y="569417"/>
                  </a:lnTo>
                  <a:lnTo>
                    <a:pt x="1637118" y="562102"/>
                  </a:lnTo>
                  <a:lnTo>
                    <a:pt x="1607604" y="542188"/>
                  </a:lnTo>
                  <a:lnTo>
                    <a:pt x="1587690" y="512673"/>
                  </a:lnTo>
                  <a:lnTo>
                    <a:pt x="1580375" y="476567"/>
                  </a:lnTo>
                  <a:lnTo>
                    <a:pt x="1587690" y="440461"/>
                  </a:lnTo>
                  <a:lnTo>
                    <a:pt x="1637118" y="391020"/>
                  </a:lnTo>
                  <a:lnTo>
                    <a:pt x="1709331" y="391020"/>
                  </a:lnTo>
                  <a:lnTo>
                    <a:pt x="1758772" y="440461"/>
                  </a:lnTo>
                  <a:lnTo>
                    <a:pt x="1766074" y="476567"/>
                  </a:lnTo>
                  <a:lnTo>
                    <a:pt x="1766074" y="363359"/>
                  </a:lnTo>
                  <a:lnTo>
                    <a:pt x="1760283" y="357555"/>
                  </a:lnTo>
                  <a:lnTo>
                    <a:pt x="1719795" y="336600"/>
                  </a:lnTo>
                  <a:lnTo>
                    <a:pt x="1673225" y="329057"/>
                  </a:lnTo>
                  <a:lnTo>
                    <a:pt x="1626654" y="336600"/>
                  </a:lnTo>
                  <a:lnTo>
                    <a:pt x="1586179" y="357555"/>
                  </a:lnTo>
                  <a:lnTo>
                    <a:pt x="1554226" y="389509"/>
                  </a:lnTo>
                  <a:lnTo>
                    <a:pt x="1533258" y="429996"/>
                  </a:lnTo>
                  <a:lnTo>
                    <a:pt x="1525727" y="476567"/>
                  </a:lnTo>
                  <a:lnTo>
                    <a:pt x="1533258" y="523138"/>
                  </a:lnTo>
                  <a:lnTo>
                    <a:pt x="1554226" y="563613"/>
                  </a:lnTo>
                  <a:lnTo>
                    <a:pt x="1586179" y="595566"/>
                  </a:lnTo>
                  <a:lnTo>
                    <a:pt x="1626654" y="616534"/>
                  </a:lnTo>
                  <a:lnTo>
                    <a:pt x="1673225" y="624065"/>
                  </a:lnTo>
                  <a:lnTo>
                    <a:pt x="1719795" y="616534"/>
                  </a:lnTo>
                  <a:lnTo>
                    <a:pt x="1760283" y="595566"/>
                  </a:lnTo>
                  <a:lnTo>
                    <a:pt x="1786432" y="569417"/>
                  </a:lnTo>
                  <a:lnTo>
                    <a:pt x="1792224" y="563613"/>
                  </a:lnTo>
                  <a:lnTo>
                    <a:pt x="1813191" y="523138"/>
                  </a:lnTo>
                  <a:lnTo>
                    <a:pt x="1820722" y="476567"/>
                  </a:lnTo>
                  <a:close/>
                </a:path>
                <a:path w="17266285" h="9587865">
                  <a:moveTo>
                    <a:pt x="1879396" y="9587357"/>
                  </a:moveTo>
                  <a:lnTo>
                    <a:pt x="1878520" y="9583026"/>
                  </a:lnTo>
                  <a:lnTo>
                    <a:pt x="1870379" y="9570949"/>
                  </a:lnTo>
                  <a:lnTo>
                    <a:pt x="1858289" y="9562795"/>
                  </a:lnTo>
                  <a:lnTo>
                    <a:pt x="1843493" y="9559811"/>
                  </a:lnTo>
                  <a:lnTo>
                    <a:pt x="1828685" y="9562795"/>
                  </a:lnTo>
                  <a:lnTo>
                    <a:pt x="1816608" y="9570949"/>
                  </a:lnTo>
                  <a:lnTo>
                    <a:pt x="1808454" y="9583026"/>
                  </a:lnTo>
                  <a:lnTo>
                    <a:pt x="1807578" y="9587357"/>
                  </a:lnTo>
                  <a:lnTo>
                    <a:pt x="1879396" y="9587357"/>
                  </a:lnTo>
                  <a:close/>
                </a:path>
                <a:path w="17266285" h="9587865">
                  <a:moveTo>
                    <a:pt x="1881505" y="9371203"/>
                  </a:moveTo>
                  <a:lnTo>
                    <a:pt x="1878520" y="9356407"/>
                  </a:lnTo>
                  <a:lnTo>
                    <a:pt x="1870379" y="9344317"/>
                  </a:lnTo>
                  <a:lnTo>
                    <a:pt x="1858289" y="9336176"/>
                  </a:lnTo>
                  <a:lnTo>
                    <a:pt x="1843493" y="9333192"/>
                  </a:lnTo>
                  <a:lnTo>
                    <a:pt x="1828685" y="9336176"/>
                  </a:lnTo>
                  <a:lnTo>
                    <a:pt x="1816608" y="9344317"/>
                  </a:lnTo>
                  <a:lnTo>
                    <a:pt x="1808454" y="9356407"/>
                  </a:lnTo>
                  <a:lnTo>
                    <a:pt x="1805470" y="9371203"/>
                  </a:lnTo>
                  <a:lnTo>
                    <a:pt x="1808454" y="9386011"/>
                  </a:lnTo>
                  <a:lnTo>
                    <a:pt x="1816608" y="9398089"/>
                  </a:lnTo>
                  <a:lnTo>
                    <a:pt x="1828685" y="9406242"/>
                  </a:lnTo>
                  <a:lnTo>
                    <a:pt x="1843493" y="9409227"/>
                  </a:lnTo>
                  <a:lnTo>
                    <a:pt x="1858289" y="9406242"/>
                  </a:lnTo>
                  <a:lnTo>
                    <a:pt x="1870379" y="9398089"/>
                  </a:lnTo>
                  <a:lnTo>
                    <a:pt x="1878520" y="9386011"/>
                  </a:lnTo>
                  <a:lnTo>
                    <a:pt x="1881505" y="9371203"/>
                  </a:lnTo>
                  <a:close/>
                </a:path>
                <a:path w="17266285" h="9587865">
                  <a:moveTo>
                    <a:pt x="1881505" y="9144597"/>
                  </a:moveTo>
                  <a:lnTo>
                    <a:pt x="1878520" y="9129789"/>
                  </a:lnTo>
                  <a:lnTo>
                    <a:pt x="1870379" y="9117711"/>
                  </a:lnTo>
                  <a:lnTo>
                    <a:pt x="1858289" y="9109558"/>
                  </a:lnTo>
                  <a:lnTo>
                    <a:pt x="1843493" y="9106573"/>
                  </a:lnTo>
                  <a:lnTo>
                    <a:pt x="1828685" y="9109558"/>
                  </a:lnTo>
                  <a:lnTo>
                    <a:pt x="1816608" y="9117711"/>
                  </a:lnTo>
                  <a:lnTo>
                    <a:pt x="1808454" y="9129789"/>
                  </a:lnTo>
                  <a:lnTo>
                    <a:pt x="1805470" y="9144597"/>
                  </a:lnTo>
                  <a:lnTo>
                    <a:pt x="1808454" y="9159392"/>
                  </a:lnTo>
                  <a:lnTo>
                    <a:pt x="1816608" y="9171470"/>
                  </a:lnTo>
                  <a:lnTo>
                    <a:pt x="1828685" y="9179623"/>
                  </a:lnTo>
                  <a:lnTo>
                    <a:pt x="1843493" y="9182608"/>
                  </a:lnTo>
                  <a:lnTo>
                    <a:pt x="1858289" y="9179623"/>
                  </a:lnTo>
                  <a:lnTo>
                    <a:pt x="1870379" y="9171470"/>
                  </a:lnTo>
                  <a:lnTo>
                    <a:pt x="1878520" y="9159392"/>
                  </a:lnTo>
                  <a:lnTo>
                    <a:pt x="1881505" y="9144597"/>
                  </a:lnTo>
                  <a:close/>
                </a:path>
                <a:path w="17266285" h="9587865">
                  <a:moveTo>
                    <a:pt x="1881505" y="8917978"/>
                  </a:moveTo>
                  <a:lnTo>
                    <a:pt x="1878520" y="8903170"/>
                  </a:lnTo>
                  <a:lnTo>
                    <a:pt x="1870379" y="8891092"/>
                  </a:lnTo>
                  <a:lnTo>
                    <a:pt x="1858289" y="8882939"/>
                  </a:lnTo>
                  <a:lnTo>
                    <a:pt x="1843493" y="8879954"/>
                  </a:lnTo>
                  <a:lnTo>
                    <a:pt x="1828685" y="8882939"/>
                  </a:lnTo>
                  <a:lnTo>
                    <a:pt x="1816608" y="8891092"/>
                  </a:lnTo>
                  <a:lnTo>
                    <a:pt x="1808454" y="8903170"/>
                  </a:lnTo>
                  <a:lnTo>
                    <a:pt x="1805470" y="8917978"/>
                  </a:lnTo>
                  <a:lnTo>
                    <a:pt x="1808454" y="8932774"/>
                  </a:lnTo>
                  <a:lnTo>
                    <a:pt x="1816608" y="8944851"/>
                  </a:lnTo>
                  <a:lnTo>
                    <a:pt x="1828685" y="8953005"/>
                  </a:lnTo>
                  <a:lnTo>
                    <a:pt x="1843493" y="8955989"/>
                  </a:lnTo>
                  <a:lnTo>
                    <a:pt x="1858289" y="8953005"/>
                  </a:lnTo>
                  <a:lnTo>
                    <a:pt x="1870379" y="8944851"/>
                  </a:lnTo>
                  <a:lnTo>
                    <a:pt x="1878520" y="8932774"/>
                  </a:lnTo>
                  <a:lnTo>
                    <a:pt x="1881505" y="8917978"/>
                  </a:lnTo>
                  <a:close/>
                </a:path>
                <a:path w="17266285" h="9587865">
                  <a:moveTo>
                    <a:pt x="2101265" y="9587357"/>
                  </a:moveTo>
                  <a:lnTo>
                    <a:pt x="2100389" y="9583026"/>
                  </a:lnTo>
                  <a:lnTo>
                    <a:pt x="2092248" y="9570949"/>
                  </a:lnTo>
                  <a:lnTo>
                    <a:pt x="2080158" y="9562795"/>
                  </a:lnTo>
                  <a:lnTo>
                    <a:pt x="2065362" y="9559811"/>
                  </a:lnTo>
                  <a:lnTo>
                    <a:pt x="2050567" y="9562795"/>
                  </a:lnTo>
                  <a:lnTo>
                    <a:pt x="2038477" y="9570949"/>
                  </a:lnTo>
                  <a:lnTo>
                    <a:pt x="2030323" y="9583026"/>
                  </a:lnTo>
                  <a:lnTo>
                    <a:pt x="2029447" y="9587357"/>
                  </a:lnTo>
                  <a:lnTo>
                    <a:pt x="2101265" y="9587357"/>
                  </a:lnTo>
                  <a:close/>
                </a:path>
                <a:path w="17266285" h="9587865">
                  <a:moveTo>
                    <a:pt x="2103386" y="9371203"/>
                  </a:moveTo>
                  <a:lnTo>
                    <a:pt x="2100389" y="9356407"/>
                  </a:lnTo>
                  <a:lnTo>
                    <a:pt x="2092248" y="9344317"/>
                  </a:lnTo>
                  <a:lnTo>
                    <a:pt x="2080158" y="9336176"/>
                  </a:lnTo>
                  <a:lnTo>
                    <a:pt x="2065362" y="9333192"/>
                  </a:lnTo>
                  <a:lnTo>
                    <a:pt x="2050567" y="9336176"/>
                  </a:lnTo>
                  <a:lnTo>
                    <a:pt x="2038477" y="9344317"/>
                  </a:lnTo>
                  <a:lnTo>
                    <a:pt x="2030323" y="9356407"/>
                  </a:lnTo>
                  <a:lnTo>
                    <a:pt x="2027339" y="9371203"/>
                  </a:lnTo>
                  <a:lnTo>
                    <a:pt x="2030323" y="9386011"/>
                  </a:lnTo>
                  <a:lnTo>
                    <a:pt x="2038477" y="9398089"/>
                  </a:lnTo>
                  <a:lnTo>
                    <a:pt x="2050567" y="9406242"/>
                  </a:lnTo>
                  <a:lnTo>
                    <a:pt x="2065362" y="9409227"/>
                  </a:lnTo>
                  <a:lnTo>
                    <a:pt x="2080158" y="9406242"/>
                  </a:lnTo>
                  <a:lnTo>
                    <a:pt x="2092248" y="9398089"/>
                  </a:lnTo>
                  <a:lnTo>
                    <a:pt x="2100389" y="9386011"/>
                  </a:lnTo>
                  <a:lnTo>
                    <a:pt x="2103386" y="9371203"/>
                  </a:lnTo>
                  <a:close/>
                </a:path>
                <a:path w="17266285" h="9587865">
                  <a:moveTo>
                    <a:pt x="2103386" y="9144597"/>
                  </a:moveTo>
                  <a:lnTo>
                    <a:pt x="2100389" y="9129789"/>
                  </a:lnTo>
                  <a:lnTo>
                    <a:pt x="2092248" y="9117711"/>
                  </a:lnTo>
                  <a:lnTo>
                    <a:pt x="2080158" y="9109558"/>
                  </a:lnTo>
                  <a:lnTo>
                    <a:pt x="2065362" y="9106573"/>
                  </a:lnTo>
                  <a:lnTo>
                    <a:pt x="2050567" y="9109558"/>
                  </a:lnTo>
                  <a:lnTo>
                    <a:pt x="2038477" y="9117711"/>
                  </a:lnTo>
                  <a:lnTo>
                    <a:pt x="2030323" y="9129789"/>
                  </a:lnTo>
                  <a:lnTo>
                    <a:pt x="2027339" y="9144597"/>
                  </a:lnTo>
                  <a:lnTo>
                    <a:pt x="2030323" y="9159392"/>
                  </a:lnTo>
                  <a:lnTo>
                    <a:pt x="2038477" y="9171470"/>
                  </a:lnTo>
                  <a:lnTo>
                    <a:pt x="2050567" y="9179623"/>
                  </a:lnTo>
                  <a:lnTo>
                    <a:pt x="2065362" y="9182608"/>
                  </a:lnTo>
                  <a:lnTo>
                    <a:pt x="2080158" y="9179623"/>
                  </a:lnTo>
                  <a:lnTo>
                    <a:pt x="2092248" y="9171470"/>
                  </a:lnTo>
                  <a:lnTo>
                    <a:pt x="2100389" y="9159392"/>
                  </a:lnTo>
                  <a:lnTo>
                    <a:pt x="2103386" y="9144597"/>
                  </a:lnTo>
                  <a:close/>
                </a:path>
                <a:path w="17266285" h="9587865">
                  <a:moveTo>
                    <a:pt x="2103386" y="8917978"/>
                  </a:moveTo>
                  <a:lnTo>
                    <a:pt x="2100389" y="8903170"/>
                  </a:lnTo>
                  <a:lnTo>
                    <a:pt x="2092248" y="8891092"/>
                  </a:lnTo>
                  <a:lnTo>
                    <a:pt x="2080158" y="8882939"/>
                  </a:lnTo>
                  <a:lnTo>
                    <a:pt x="2065362" y="8879954"/>
                  </a:lnTo>
                  <a:lnTo>
                    <a:pt x="2050567" y="8882939"/>
                  </a:lnTo>
                  <a:lnTo>
                    <a:pt x="2038477" y="8891092"/>
                  </a:lnTo>
                  <a:lnTo>
                    <a:pt x="2030323" y="8903170"/>
                  </a:lnTo>
                  <a:lnTo>
                    <a:pt x="2027339" y="8917978"/>
                  </a:lnTo>
                  <a:lnTo>
                    <a:pt x="2030323" y="8932774"/>
                  </a:lnTo>
                  <a:lnTo>
                    <a:pt x="2038477" y="8944851"/>
                  </a:lnTo>
                  <a:lnTo>
                    <a:pt x="2050567" y="8953005"/>
                  </a:lnTo>
                  <a:lnTo>
                    <a:pt x="2065362" y="8955989"/>
                  </a:lnTo>
                  <a:lnTo>
                    <a:pt x="2080158" y="8953005"/>
                  </a:lnTo>
                  <a:lnTo>
                    <a:pt x="2092248" y="8944851"/>
                  </a:lnTo>
                  <a:lnTo>
                    <a:pt x="2100389" y="8932774"/>
                  </a:lnTo>
                  <a:lnTo>
                    <a:pt x="2103386" y="8917978"/>
                  </a:lnTo>
                  <a:close/>
                </a:path>
                <a:path w="17266285" h="9587865">
                  <a:moveTo>
                    <a:pt x="2327884" y="9587357"/>
                  </a:moveTo>
                  <a:lnTo>
                    <a:pt x="2327008" y="9583026"/>
                  </a:lnTo>
                  <a:lnTo>
                    <a:pt x="2318867" y="9570949"/>
                  </a:lnTo>
                  <a:lnTo>
                    <a:pt x="2306777" y="9562795"/>
                  </a:lnTo>
                  <a:lnTo>
                    <a:pt x="2291981" y="9559811"/>
                  </a:lnTo>
                  <a:lnTo>
                    <a:pt x="2277173" y="9562795"/>
                  </a:lnTo>
                  <a:lnTo>
                    <a:pt x="2265095" y="9570949"/>
                  </a:lnTo>
                  <a:lnTo>
                    <a:pt x="2256942" y="9583026"/>
                  </a:lnTo>
                  <a:lnTo>
                    <a:pt x="2256078" y="9587357"/>
                  </a:lnTo>
                  <a:lnTo>
                    <a:pt x="2327884" y="9587357"/>
                  </a:lnTo>
                  <a:close/>
                </a:path>
                <a:path w="17266285" h="9587865">
                  <a:moveTo>
                    <a:pt x="2330005" y="9371203"/>
                  </a:moveTo>
                  <a:lnTo>
                    <a:pt x="2327008" y="9356407"/>
                  </a:lnTo>
                  <a:lnTo>
                    <a:pt x="2318867" y="9344317"/>
                  </a:lnTo>
                  <a:lnTo>
                    <a:pt x="2306777" y="9336176"/>
                  </a:lnTo>
                  <a:lnTo>
                    <a:pt x="2291981" y="9333192"/>
                  </a:lnTo>
                  <a:lnTo>
                    <a:pt x="2277173" y="9336176"/>
                  </a:lnTo>
                  <a:lnTo>
                    <a:pt x="2265095" y="9344317"/>
                  </a:lnTo>
                  <a:lnTo>
                    <a:pt x="2256942" y="9356407"/>
                  </a:lnTo>
                  <a:lnTo>
                    <a:pt x="2253958" y="9371203"/>
                  </a:lnTo>
                  <a:lnTo>
                    <a:pt x="2256942" y="9386011"/>
                  </a:lnTo>
                  <a:lnTo>
                    <a:pt x="2265095" y="9398089"/>
                  </a:lnTo>
                  <a:lnTo>
                    <a:pt x="2277173" y="9406242"/>
                  </a:lnTo>
                  <a:lnTo>
                    <a:pt x="2291981" y="9409227"/>
                  </a:lnTo>
                  <a:lnTo>
                    <a:pt x="2306777" y="9406242"/>
                  </a:lnTo>
                  <a:lnTo>
                    <a:pt x="2318867" y="9398089"/>
                  </a:lnTo>
                  <a:lnTo>
                    <a:pt x="2327008" y="9386011"/>
                  </a:lnTo>
                  <a:lnTo>
                    <a:pt x="2330005" y="9371203"/>
                  </a:lnTo>
                  <a:close/>
                </a:path>
                <a:path w="17266285" h="9587865">
                  <a:moveTo>
                    <a:pt x="2330005" y="9144597"/>
                  </a:moveTo>
                  <a:lnTo>
                    <a:pt x="2327008" y="9129789"/>
                  </a:lnTo>
                  <a:lnTo>
                    <a:pt x="2318867" y="9117711"/>
                  </a:lnTo>
                  <a:lnTo>
                    <a:pt x="2306777" y="9109558"/>
                  </a:lnTo>
                  <a:lnTo>
                    <a:pt x="2291981" y="9106573"/>
                  </a:lnTo>
                  <a:lnTo>
                    <a:pt x="2277173" y="9109558"/>
                  </a:lnTo>
                  <a:lnTo>
                    <a:pt x="2265095" y="9117711"/>
                  </a:lnTo>
                  <a:lnTo>
                    <a:pt x="2256942" y="9129789"/>
                  </a:lnTo>
                  <a:lnTo>
                    <a:pt x="2253958" y="9144597"/>
                  </a:lnTo>
                  <a:lnTo>
                    <a:pt x="2256942" y="9159392"/>
                  </a:lnTo>
                  <a:lnTo>
                    <a:pt x="2265095" y="9171470"/>
                  </a:lnTo>
                  <a:lnTo>
                    <a:pt x="2277173" y="9179623"/>
                  </a:lnTo>
                  <a:lnTo>
                    <a:pt x="2291981" y="9182608"/>
                  </a:lnTo>
                  <a:lnTo>
                    <a:pt x="2306777" y="9179623"/>
                  </a:lnTo>
                  <a:lnTo>
                    <a:pt x="2318867" y="9171470"/>
                  </a:lnTo>
                  <a:lnTo>
                    <a:pt x="2327008" y="9159392"/>
                  </a:lnTo>
                  <a:lnTo>
                    <a:pt x="2330005" y="9144597"/>
                  </a:lnTo>
                  <a:close/>
                </a:path>
                <a:path w="17266285" h="9587865">
                  <a:moveTo>
                    <a:pt x="2330005" y="8917978"/>
                  </a:moveTo>
                  <a:lnTo>
                    <a:pt x="2327008" y="8903170"/>
                  </a:lnTo>
                  <a:lnTo>
                    <a:pt x="2318867" y="8891092"/>
                  </a:lnTo>
                  <a:lnTo>
                    <a:pt x="2306777" y="8882939"/>
                  </a:lnTo>
                  <a:lnTo>
                    <a:pt x="2291981" y="8879954"/>
                  </a:lnTo>
                  <a:lnTo>
                    <a:pt x="2277186" y="8882939"/>
                  </a:lnTo>
                  <a:lnTo>
                    <a:pt x="2265095" y="8891092"/>
                  </a:lnTo>
                  <a:lnTo>
                    <a:pt x="2256942" y="8903170"/>
                  </a:lnTo>
                  <a:lnTo>
                    <a:pt x="2253958" y="8917978"/>
                  </a:lnTo>
                  <a:lnTo>
                    <a:pt x="2256942" y="8932774"/>
                  </a:lnTo>
                  <a:lnTo>
                    <a:pt x="2265095" y="8944851"/>
                  </a:lnTo>
                  <a:lnTo>
                    <a:pt x="2277173" y="8953005"/>
                  </a:lnTo>
                  <a:lnTo>
                    <a:pt x="2291981" y="8955989"/>
                  </a:lnTo>
                  <a:lnTo>
                    <a:pt x="2306777" y="8953005"/>
                  </a:lnTo>
                  <a:lnTo>
                    <a:pt x="2318867" y="8944851"/>
                  </a:lnTo>
                  <a:lnTo>
                    <a:pt x="2327008" y="8932774"/>
                  </a:lnTo>
                  <a:lnTo>
                    <a:pt x="2330005" y="8917978"/>
                  </a:lnTo>
                  <a:close/>
                </a:path>
                <a:path w="17266285" h="9587865">
                  <a:moveTo>
                    <a:pt x="2552700" y="9581655"/>
                  </a:moveTo>
                  <a:lnTo>
                    <a:pt x="2545486" y="9570949"/>
                  </a:lnTo>
                  <a:lnTo>
                    <a:pt x="2533396" y="9562795"/>
                  </a:lnTo>
                  <a:lnTo>
                    <a:pt x="2518587" y="9559811"/>
                  </a:lnTo>
                  <a:lnTo>
                    <a:pt x="2503792" y="9562795"/>
                  </a:lnTo>
                  <a:lnTo>
                    <a:pt x="2491714" y="9570949"/>
                  </a:lnTo>
                  <a:lnTo>
                    <a:pt x="2483561" y="9583026"/>
                  </a:lnTo>
                  <a:lnTo>
                    <a:pt x="2482685" y="9587357"/>
                  </a:lnTo>
                  <a:lnTo>
                    <a:pt x="2552700" y="9587357"/>
                  </a:lnTo>
                  <a:lnTo>
                    <a:pt x="2552700" y="9581655"/>
                  </a:lnTo>
                  <a:close/>
                </a:path>
                <a:path w="17266285" h="9587865">
                  <a:moveTo>
                    <a:pt x="2552700" y="9355036"/>
                  </a:moveTo>
                  <a:lnTo>
                    <a:pt x="2545486" y="9344317"/>
                  </a:lnTo>
                  <a:lnTo>
                    <a:pt x="2533396" y="9336176"/>
                  </a:lnTo>
                  <a:lnTo>
                    <a:pt x="2518587" y="9333192"/>
                  </a:lnTo>
                  <a:lnTo>
                    <a:pt x="2503792" y="9336176"/>
                  </a:lnTo>
                  <a:lnTo>
                    <a:pt x="2491714" y="9344317"/>
                  </a:lnTo>
                  <a:lnTo>
                    <a:pt x="2483561" y="9356407"/>
                  </a:lnTo>
                  <a:lnTo>
                    <a:pt x="2480576" y="9371203"/>
                  </a:lnTo>
                  <a:lnTo>
                    <a:pt x="2483561" y="9386011"/>
                  </a:lnTo>
                  <a:lnTo>
                    <a:pt x="2491714" y="9398089"/>
                  </a:lnTo>
                  <a:lnTo>
                    <a:pt x="2503792" y="9406242"/>
                  </a:lnTo>
                  <a:lnTo>
                    <a:pt x="2518587" y="9409227"/>
                  </a:lnTo>
                  <a:lnTo>
                    <a:pt x="2533396" y="9406242"/>
                  </a:lnTo>
                  <a:lnTo>
                    <a:pt x="2545486" y="9398089"/>
                  </a:lnTo>
                  <a:lnTo>
                    <a:pt x="2552700" y="9387383"/>
                  </a:lnTo>
                  <a:lnTo>
                    <a:pt x="2552700" y="9355036"/>
                  </a:lnTo>
                  <a:close/>
                </a:path>
                <a:path w="17266285" h="9587865">
                  <a:moveTo>
                    <a:pt x="2552700" y="9128417"/>
                  </a:moveTo>
                  <a:lnTo>
                    <a:pt x="2545486" y="9117711"/>
                  </a:lnTo>
                  <a:lnTo>
                    <a:pt x="2533396" y="9109558"/>
                  </a:lnTo>
                  <a:lnTo>
                    <a:pt x="2518587" y="9106573"/>
                  </a:lnTo>
                  <a:lnTo>
                    <a:pt x="2503792" y="9109558"/>
                  </a:lnTo>
                  <a:lnTo>
                    <a:pt x="2491714" y="9117711"/>
                  </a:lnTo>
                  <a:lnTo>
                    <a:pt x="2483561" y="9129789"/>
                  </a:lnTo>
                  <a:lnTo>
                    <a:pt x="2480576" y="9144597"/>
                  </a:lnTo>
                  <a:lnTo>
                    <a:pt x="2483561" y="9159392"/>
                  </a:lnTo>
                  <a:lnTo>
                    <a:pt x="2491714" y="9171470"/>
                  </a:lnTo>
                  <a:lnTo>
                    <a:pt x="2503792" y="9179623"/>
                  </a:lnTo>
                  <a:lnTo>
                    <a:pt x="2518587" y="9182608"/>
                  </a:lnTo>
                  <a:lnTo>
                    <a:pt x="2533396" y="9179623"/>
                  </a:lnTo>
                  <a:lnTo>
                    <a:pt x="2545486" y="9171470"/>
                  </a:lnTo>
                  <a:lnTo>
                    <a:pt x="2552700" y="9160764"/>
                  </a:lnTo>
                  <a:lnTo>
                    <a:pt x="2552700" y="9128417"/>
                  </a:lnTo>
                  <a:close/>
                </a:path>
                <a:path w="17266285" h="9587865">
                  <a:moveTo>
                    <a:pt x="2552700" y="8901798"/>
                  </a:moveTo>
                  <a:lnTo>
                    <a:pt x="2545486" y="8891092"/>
                  </a:lnTo>
                  <a:lnTo>
                    <a:pt x="2533396" y="8882939"/>
                  </a:lnTo>
                  <a:lnTo>
                    <a:pt x="2518587" y="8879954"/>
                  </a:lnTo>
                  <a:lnTo>
                    <a:pt x="2503792" y="8882939"/>
                  </a:lnTo>
                  <a:lnTo>
                    <a:pt x="2491714" y="8891092"/>
                  </a:lnTo>
                  <a:lnTo>
                    <a:pt x="2483561" y="8903170"/>
                  </a:lnTo>
                  <a:lnTo>
                    <a:pt x="2480576" y="8917978"/>
                  </a:lnTo>
                  <a:lnTo>
                    <a:pt x="2483561" y="8932774"/>
                  </a:lnTo>
                  <a:lnTo>
                    <a:pt x="2491714" y="8944851"/>
                  </a:lnTo>
                  <a:lnTo>
                    <a:pt x="2503792" y="8953005"/>
                  </a:lnTo>
                  <a:lnTo>
                    <a:pt x="2518587" y="8955989"/>
                  </a:lnTo>
                  <a:lnTo>
                    <a:pt x="2533396" y="8953005"/>
                  </a:lnTo>
                  <a:lnTo>
                    <a:pt x="2545486" y="8944851"/>
                  </a:lnTo>
                  <a:lnTo>
                    <a:pt x="2552700" y="8934145"/>
                  </a:lnTo>
                  <a:lnTo>
                    <a:pt x="2552700" y="8901798"/>
                  </a:lnTo>
                  <a:close/>
                </a:path>
                <a:path w="17266285" h="9587865">
                  <a:moveTo>
                    <a:pt x="14803133" y="8404657"/>
                  </a:moveTo>
                  <a:lnTo>
                    <a:pt x="14795602" y="8358086"/>
                  </a:lnTo>
                  <a:lnTo>
                    <a:pt x="14774634" y="8317598"/>
                  </a:lnTo>
                  <a:lnTo>
                    <a:pt x="14768843" y="8311807"/>
                  </a:lnTo>
                  <a:lnTo>
                    <a:pt x="14748485" y="8291449"/>
                  </a:lnTo>
                  <a:lnTo>
                    <a:pt x="14748485" y="8404657"/>
                  </a:lnTo>
                  <a:lnTo>
                    <a:pt x="14741170" y="8440763"/>
                  </a:lnTo>
                  <a:lnTo>
                    <a:pt x="14721256" y="8470278"/>
                  </a:lnTo>
                  <a:lnTo>
                    <a:pt x="14691741" y="8490191"/>
                  </a:lnTo>
                  <a:lnTo>
                    <a:pt x="14655635" y="8497506"/>
                  </a:lnTo>
                  <a:lnTo>
                    <a:pt x="14619529" y="8490191"/>
                  </a:lnTo>
                  <a:lnTo>
                    <a:pt x="14590014" y="8470278"/>
                  </a:lnTo>
                  <a:lnTo>
                    <a:pt x="14570088" y="8440763"/>
                  </a:lnTo>
                  <a:lnTo>
                    <a:pt x="14562785" y="8404657"/>
                  </a:lnTo>
                  <a:lnTo>
                    <a:pt x="14570088" y="8368551"/>
                  </a:lnTo>
                  <a:lnTo>
                    <a:pt x="14619529" y="8319109"/>
                  </a:lnTo>
                  <a:lnTo>
                    <a:pt x="14691741" y="8319109"/>
                  </a:lnTo>
                  <a:lnTo>
                    <a:pt x="14741170" y="8368551"/>
                  </a:lnTo>
                  <a:lnTo>
                    <a:pt x="14748485" y="8404657"/>
                  </a:lnTo>
                  <a:lnTo>
                    <a:pt x="14748485" y="8291449"/>
                  </a:lnTo>
                  <a:lnTo>
                    <a:pt x="14742694" y="8285658"/>
                  </a:lnTo>
                  <a:lnTo>
                    <a:pt x="14702206" y="8264690"/>
                  </a:lnTo>
                  <a:lnTo>
                    <a:pt x="14655635" y="8257159"/>
                  </a:lnTo>
                  <a:lnTo>
                    <a:pt x="14609064" y="8264690"/>
                  </a:lnTo>
                  <a:lnTo>
                    <a:pt x="14568577" y="8285658"/>
                  </a:lnTo>
                  <a:lnTo>
                    <a:pt x="14536636" y="8317598"/>
                  </a:lnTo>
                  <a:lnTo>
                    <a:pt x="14515668" y="8358086"/>
                  </a:lnTo>
                  <a:lnTo>
                    <a:pt x="14508137" y="8404657"/>
                  </a:lnTo>
                  <a:lnTo>
                    <a:pt x="14515668" y="8451228"/>
                  </a:lnTo>
                  <a:lnTo>
                    <a:pt x="14536636" y="8491715"/>
                  </a:lnTo>
                  <a:lnTo>
                    <a:pt x="14568577" y="8523656"/>
                  </a:lnTo>
                  <a:lnTo>
                    <a:pt x="14609064" y="8544623"/>
                  </a:lnTo>
                  <a:lnTo>
                    <a:pt x="14655635" y="8552155"/>
                  </a:lnTo>
                  <a:lnTo>
                    <a:pt x="14702206" y="8544623"/>
                  </a:lnTo>
                  <a:lnTo>
                    <a:pt x="14742694" y="8523656"/>
                  </a:lnTo>
                  <a:lnTo>
                    <a:pt x="14768843" y="8497506"/>
                  </a:lnTo>
                  <a:lnTo>
                    <a:pt x="14774634" y="8491715"/>
                  </a:lnTo>
                  <a:lnTo>
                    <a:pt x="14795602" y="8451228"/>
                  </a:lnTo>
                  <a:lnTo>
                    <a:pt x="14803133" y="8404657"/>
                  </a:lnTo>
                  <a:close/>
                </a:path>
                <a:path w="17266285" h="9587865">
                  <a:moveTo>
                    <a:pt x="15291511" y="8404657"/>
                  </a:moveTo>
                  <a:lnTo>
                    <a:pt x="15283980" y="8358086"/>
                  </a:lnTo>
                  <a:lnTo>
                    <a:pt x="15263013" y="8317598"/>
                  </a:lnTo>
                  <a:lnTo>
                    <a:pt x="15257221" y="8311807"/>
                  </a:lnTo>
                  <a:lnTo>
                    <a:pt x="15236863" y="8291462"/>
                  </a:lnTo>
                  <a:lnTo>
                    <a:pt x="15236863" y="8404657"/>
                  </a:lnTo>
                  <a:lnTo>
                    <a:pt x="15229548" y="8440763"/>
                  </a:lnTo>
                  <a:lnTo>
                    <a:pt x="15209635" y="8470278"/>
                  </a:lnTo>
                  <a:lnTo>
                    <a:pt x="15180120" y="8490191"/>
                  </a:lnTo>
                  <a:lnTo>
                    <a:pt x="15144014" y="8497506"/>
                  </a:lnTo>
                  <a:lnTo>
                    <a:pt x="15107908" y="8490191"/>
                  </a:lnTo>
                  <a:lnTo>
                    <a:pt x="15078380" y="8470278"/>
                  </a:lnTo>
                  <a:lnTo>
                    <a:pt x="15058466" y="8440763"/>
                  </a:lnTo>
                  <a:lnTo>
                    <a:pt x="15051164" y="8404657"/>
                  </a:lnTo>
                  <a:lnTo>
                    <a:pt x="15058466" y="8368551"/>
                  </a:lnTo>
                  <a:lnTo>
                    <a:pt x="15078380" y="8339036"/>
                  </a:lnTo>
                  <a:lnTo>
                    <a:pt x="15107908" y="8319109"/>
                  </a:lnTo>
                  <a:lnTo>
                    <a:pt x="15144014" y="8311807"/>
                  </a:lnTo>
                  <a:lnTo>
                    <a:pt x="15180120" y="8319109"/>
                  </a:lnTo>
                  <a:lnTo>
                    <a:pt x="15209635" y="8339036"/>
                  </a:lnTo>
                  <a:lnTo>
                    <a:pt x="15229548" y="8368551"/>
                  </a:lnTo>
                  <a:lnTo>
                    <a:pt x="15236863" y="8404657"/>
                  </a:lnTo>
                  <a:lnTo>
                    <a:pt x="15236863" y="8291462"/>
                  </a:lnTo>
                  <a:lnTo>
                    <a:pt x="15231059" y="8285658"/>
                  </a:lnTo>
                  <a:lnTo>
                    <a:pt x="15190585" y="8264690"/>
                  </a:lnTo>
                  <a:lnTo>
                    <a:pt x="15144014" y="8257159"/>
                  </a:lnTo>
                  <a:lnTo>
                    <a:pt x="15097443" y="8264690"/>
                  </a:lnTo>
                  <a:lnTo>
                    <a:pt x="15056955" y="8285658"/>
                  </a:lnTo>
                  <a:lnTo>
                    <a:pt x="15025002" y="8317598"/>
                  </a:lnTo>
                  <a:lnTo>
                    <a:pt x="15004034" y="8358086"/>
                  </a:lnTo>
                  <a:lnTo>
                    <a:pt x="14996503" y="8404657"/>
                  </a:lnTo>
                  <a:lnTo>
                    <a:pt x="15004034" y="8451228"/>
                  </a:lnTo>
                  <a:lnTo>
                    <a:pt x="15025002" y="8491715"/>
                  </a:lnTo>
                  <a:lnTo>
                    <a:pt x="15056955" y="8523656"/>
                  </a:lnTo>
                  <a:lnTo>
                    <a:pt x="15097443" y="8544623"/>
                  </a:lnTo>
                  <a:lnTo>
                    <a:pt x="15144014" y="8552155"/>
                  </a:lnTo>
                  <a:lnTo>
                    <a:pt x="15190585" y="8544623"/>
                  </a:lnTo>
                  <a:lnTo>
                    <a:pt x="15231059" y="8523656"/>
                  </a:lnTo>
                  <a:lnTo>
                    <a:pt x="15257221" y="8497506"/>
                  </a:lnTo>
                  <a:lnTo>
                    <a:pt x="15263013" y="8491715"/>
                  </a:lnTo>
                  <a:lnTo>
                    <a:pt x="15283980" y="8451228"/>
                  </a:lnTo>
                  <a:lnTo>
                    <a:pt x="15291511" y="8404657"/>
                  </a:lnTo>
                  <a:close/>
                </a:path>
                <a:path w="17266285" h="9587865">
                  <a:moveTo>
                    <a:pt x="15779877" y="8404657"/>
                  </a:moveTo>
                  <a:lnTo>
                    <a:pt x="15772346" y="8358086"/>
                  </a:lnTo>
                  <a:lnTo>
                    <a:pt x="15751391" y="8317598"/>
                  </a:lnTo>
                  <a:lnTo>
                    <a:pt x="15745587" y="8311807"/>
                  </a:lnTo>
                  <a:lnTo>
                    <a:pt x="15725229" y="8291449"/>
                  </a:lnTo>
                  <a:lnTo>
                    <a:pt x="15725229" y="8404657"/>
                  </a:lnTo>
                  <a:lnTo>
                    <a:pt x="15717927" y="8440763"/>
                  </a:lnTo>
                  <a:lnTo>
                    <a:pt x="15698000" y="8470278"/>
                  </a:lnTo>
                  <a:lnTo>
                    <a:pt x="15668486" y="8490191"/>
                  </a:lnTo>
                  <a:lnTo>
                    <a:pt x="15632379" y="8497506"/>
                  </a:lnTo>
                  <a:lnTo>
                    <a:pt x="15596273" y="8490191"/>
                  </a:lnTo>
                  <a:lnTo>
                    <a:pt x="15566759" y="8470278"/>
                  </a:lnTo>
                  <a:lnTo>
                    <a:pt x="15546845" y="8440763"/>
                  </a:lnTo>
                  <a:lnTo>
                    <a:pt x="15539530" y="8404657"/>
                  </a:lnTo>
                  <a:lnTo>
                    <a:pt x="15546845" y="8368551"/>
                  </a:lnTo>
                  <a:lnTo>
                    <a:pt x="15596273" y="8319109"/>
                  </a:lnTo>
                  <a:lnTo>
                    <a:pt x="15668486" y="8319109"/>
                  </a:lnTo>
                  <a:lnTo>
                    <a:pt x="15717927" y="8368551"/>
                  </a:lnTo>
                  <a:lnTo>
                    <a:pt x="15725229" y="8404657"/>
                  </a:lnTo>
                  <a:lnTo>
                    <a:pt x="15725229" y="8291449"/>
                  </a:lnTo>
                  <a:lnTo>
                    <a:pt x="15719438" y="8285658"/>
                  </a:lnTo>
                  <a:lnTo>
                    <a:pt x="15678950" y="8264690"/>
                  </a:lnTo>
                  <a:lnTo>
                    <a:pt x="15632379" y="8257159"/>
                  </a:lnTo>
                  <a:lnTo>
                    <a:pt x="15585809" y="8264690"/>
                  </a:lnTo>
                  <a:lnTo>
                    <a:pt x="15545334" y="8285658"/>
                  </a:lnTo>
                  <a:lnTo>
                    <a:pt x="15513380" y="8317598"/>
                  </a:lnTo>
                  <a:lnTo>
                    <a:pt x="15492413" y="8358086"/>
                  </a:lnTo>
                  <a:lnTo>
                    <a:pt x="15484882" y="8404657"/>
                  </a:lnTo>
                  <a:lnTo>
                    <a:pt x="15492413" y="8451228"/>
                  </a:lnTo>
                  <a:lnTo>
                    <a:pt x="15513380" y="8491715"/>
                  </a:lnTo>
                  <a:lnTo>
                    <a:pt x="15545334" y="8523656"/>
                  </a:lnTo>
                  <a:lnTo>
                    <a:pt x="15585809" y="8544623"/>
                  </a:lnTo>
                  <a:lnTo>
                    <a:pt x="15632379" y="8552155"/>
                  </a:lnTo>
                  <a:lnTo>
                    <a:pt x="15678950" y="8544623"/>
                  </a:lnTo>
                  <a:lnTo>
                    <a:pt x="15719438" y="8523656"/>
                  </a:lnTo>
                  <a:lnTo>
                    <a:pt x="15745587" y="8497506"/>
                  </a:lnTo>
                  <a:lnTo>
                    <a:pt x="15751391" y="8491715"/>
                  </a:lnTo>
                  <a:lnTo>
                    <a:pt x="15772346" y="8451228"/>
                  </a:lnTo>
                  <a:lnTo>
                    <a:pt x="15779877" y="8404657"/>
                  </a:lnTo>
                  <a:close/>
                </a:path>
                <a:path w="17266285" h="9587865">
                  <a:moveTo>
                    <a:pt x="16268256" y="8404657"/>
                  </a:moveTo>
                  <a:lnTo>
                    <a:pt x="16260725" y="8358086"/>
                  </a:lnTo>
                  <a:lnTo>
                    <a:pt x="16239757" y="8317598"/>
                  </a:lnTo>
                  <a:lnTo>
                    <a:pt x="16233966" y="8311807"/>
                  </a:lnTo>
                  <a:lnTo>
                    <a:pt x="16213608" y="8291449"/>
                  </a:lnTo>
                  <a:lnTo>
                    <a:pt x="16213608" y="8404657"/>
                  </a:lnTo>
                  <a:lnTo>
                    <a:pt x="16206305" y="8440763"/>
                  </a:lnTo>
                  <a:lnTo>
                    <a:pt x="16186379" y="8470278"/>
                  </a:lnTo>
                  <a:lnTo>
                    <a:pt x="16156864" y="8490191"/>
                  </a:lnTo>
                  <a:lnTo>
                    <a:pt x="16120758" y="8497506"/>
                  </a:lnTo>
                  <a:lnTo>
                    <a:pt x="16084652" y="8490191"/>
                  </a:lnTo>
                  <a:lnTo>
                    <a:pt x="16055137" y="8470278"/>
                  </a:lnTo>
                  <a:lnTo>
                    <a:pt x="16035223" y="8440763"/>
                  </a:lnTo>
                  <a:lnTo>
                    <a:pt x="16027908" y="8404657"/>
                  </a:lnTo>
                  <a:lnTo>
                    <a:pt x="16035223" y="8368551"/>
                  </a:lnTo>
                  <a:lnTo>
                    <a:pt x="16084652" y="8319109"/>
                  </a:lnTo>
                  <a:lnTo>
                    <a:pt x="16156864" y="8319109"/>
                  </a:lnTo>
                  <a:lnTo>
                    <a:pt x="16206305" y="8368551"/>
                  </a:lnTo>
                  <a:lnTo>
                    <a:pt x="16213608" y="8404657"/>
                  </a:lnTo>
                  <a:lnTo>
                    <a:pt x="16213608" y="8291449"/>
                  </a:lnTo>
                  <a:lnTo>
                    <a:pt x="16207816" y="8285658"/>
                  </a:lnTo>
                  <a:lnTo>
                    <a:pt x="16167329" y="8264690"/>
                  </a:lnTo>
                  <a:lnTo>
                    <a:pt x="16120758" y="8257159"/>
                  </a:lnTo>
                  <a:lnTo>
                    <a:pt x="16074187" y="8264690"/>
                  </a:lnTo>
                  <a:lnTo>
                    <a:pt x="16033712" y="8285658"/>
                  </a:lnTo>
                  <a:lnTo>
                    <a:pt x="16001759" y="8317598"/>
                  </a:lnTo>
                  <a:lnTo>
                    <a:pt x="15980791" y="8358086"/>
                  </a:lnTo>
                  <a:lnTo>
                    <a:pt x="15973260" y="8404657"/>
                  </a:lnTo>
                  <a:lnTo>
                    <a:pt x="15980791" y="8451228"/>
                  </a:lnTo>
                  <a:lnTo>
                    <a:pt x="16001759" y="8491715"/>
                  </a:lnTo>
                  <a:lnTo>
                    <a:pt x="16033712" y="8523656"/>
                  </a:lnTo>
                  <a:lnTo>
                    <a:pt x="16074187" y="8544623"/>
                  </a:lnTo>
                  <a:lnTo>
                    <a:pt x="16120758" y="8552155"/>
                  </a:lnTo>
                  <a:lnTo>
                    <a:pt x="16167329" y="8544623"/>
                  </a:lnTo>
                  <a:lnTo>
                    <a:pt x="16207816" y="8523656"/>
                  </a:lnTo>
                  <a:lnTo>
                    <a:pt x="16233966" y="8497506"/>
                  </a:lnTo>
                  <a:lnTo>
                    <a:pt x="16239757" y="8491715"/>
                  </a:lnTo>
                  <a:lnTo>
                    <a:pt x="16260725" y="8451228"/>
                  </a:lnTo>
                  <a:lnTo>
                    <a:pt x="16268256" y="8404657"/>
                  </a:lnTo>
                  <a:close/>
                </a:path>
                <a:path w="17266285" h="9587865">
                  <a:moveTo>
                    <a:pt x="16279851" y="7603325"/>
                  </a:moveTo>
                  <a:lnTo>
                    <a:pt x="49250" y="7603325"/>
                  </a:lnTo>
                  <a:lnTo>
                    <a:pt x="49250" y="7774775"/>
                  </a:lnTo>
                  <a:lnTo>
                    <a:pt x="16279851" y="7774775"/>
                  </a:lnTo>
                  <a:lnTo>
                    <a:pt x="16279851" y="7603325"/>
                  </a:lnTo>
                  <a:close/>
                </a:path>
                <a:path w="17266285" h="9587865">
                  <a:moveTo>
                    <a:pt x="16279851" y="1114894"/>
                  </a:moveTo>
                  <a:lnTo>
                    <a:pt x="49250" y="1114894"/>
                  </a:lnTo>
                  <a:lnTo>
                    <a:pt x="49250" y="1286344"/>
                  </a:lnTo>
                  <a:lnTo>
                    <a:pt x="16279851" y="1286344"/>
                  </a:lnTo>
                  <a:lnTo>
                    <a:pt x="16279851" y="1114894"/>
                  </a:lnTo>
                  <a:close/>
                </a:path>
                <a:path w="17266285" h="9587865">
                  <a:moveTo>
                    <a:pt x="16590734" y="2535097"/>
                  </a:moveTo>
                  <a:lnTo>
                    <a:pt x="16587750" y="2520289"/>
                  </a:lnTo>
                  <a:lnTo>
                    <a:pt x="16579596" y="2508212"/>
                  </a:lnTo>
                  <a:lnTo>
                    <a:pt x="16567519" y="2500058"/>
                  </a:lnTo>
                  <a:lnTo>
                    <a:pt x="16552710" y="2497074"/>
                  </a:lnTo>
                  <a:lnTo>
                    <a:pt x="16537915" y="2500058"/>
                  </a:lnTo>
                  <a:lnTo>
                    <a:pt x="16525824" y="2508212"/>
                  </a:lnTo>
                  <a:lnTo>
                    <a:pt x="16517684" y="2520289"/>
                  </a:lnTo>
                  <a:lnTo>
                    <a:pt x="16514699" y="2535097"/>
                  </a:lnTo>
                  <a:lnTo>
                    <a:pt x="16517684" y="2549893"/>
                  </a:lnTo>
                  <a:lnTo>
                    <a:pt x="16525824" y="2561983"/>
                  </a:lnTo>
                  <a:lnTo>
                    <a:pt x="16537915" y="2570124"/>
                  </a:lnTo>
                  <a:lnTo>
                    <a:pt x="16540099" y="2570569"/>
                  </a:lnTo>
                  <a:lnTo>
                    <a:pt x="16565334" y="2570569"/>
                  </a:lnTo>
                  <a:lnTo>
                    <a:pt x="16567519" y="2570124"/>
                  </a:lnTo>
                  <a:lnTo>
                    <a:pt x="16579596" y="2561983"/>
                  </a:lnTo>
                  <a:lnTo>
                    <a:pt x="16587750" y="2549893"/>
                  </a:lnTo>
                  <a:lnTo>
                    <a:pt x="16590734" y="2535097"/>
                  </a:lnTo>
                  <a:close/>
                </a:path>
                <a:path w="17266285" h="9587865">
                  <a:moveTo>
                    <a:pt x="16590734" y="2308479"/>
                  </a:moveTo>
                  <a:lnTo>
                    <a:pt x="16587750" y="2293683"/>
                  </a:lnTo>
                  <a:lnTo>
                    <a:pt x="16579596" y="2281593"/>
                  </a:lnTo>
                  <a:lnTo>
                    <a:pt x="16567519" y="2273439"/>
                  </a:lnTo>
                  <a:lnTo>
                    <a:pt x="16552710" y="2270455"/>
                  </a:lnTo>
                  <a:lnTo>
                    <a:pt x="16537915" y="2273439"/>
                  </a:lnTo>
                  <a:lnTo>
                    <a:pt x="16525824" y="2281593"/>
                  </a:lnTo>
                  <a:lnTo>
                    <a:pt x="16517684" y="2293683"/>
                  </a:lnTo>
                  <a:lnTo>
                    <a:pt x="16514699" y="2308479"/>
                  </a:lnTo>
                  <a:lnTo>
                    <a:pt x="16517684" y="2323274"/>
                  </a:lnTo>
                  <a:lnTo>
                    <a:pt x="16525824" y="2335365"/>
                  </a:lnTo>
                  <a:lnTo>
                    <a:pt x="16537915" y="2343505"/>
                  </a:lnTo>
                  <a:lnTo>
                    <a:pt x="16552710" y="2346490"/>
                  </a:lnTo>
                  <a:lnTo>
                    <a:pt x="16567519" y="2343505"/>
                  </a:lnTo>
                  <a:lnTo>
                    <a:pt x="16579596" y="2335365"/>
                  </a:lnTo>
                  <a:lnTo>
                    <a:pt x="16587750" y="2323274"/>
                  </a:lnTo>
                  <a:lnTo>
                    <a:pt x="16590734" y="2308479"/>
                  </a:lnTo>
                  <a:close/>
                </a:path>
                <a:path w="17266285" h="9587865">
                  <a:moveTo>
                    <a:pt x="16590734" y="2081860"/>
                  </a:moveTo>
                  <a:lnTo>
                    <a:pt x="16587750" y="2067064"/>
                  </a:lnTo>
                  <a:lnTo>
                    <a:pt x="16579596" y="2054974"/>
                  </a:lnTo>
                  <a:lnTo>
                    <a:pt x="16567519" y="2046820"/>
                  </a:lnTo>
                  <a:lnTo>
                    <a:pt x="16552710" y="2043836"/>
                  </a:lnTo>
                  <a:lnTo>
                    <a:pt x="16537915" y="2046820"/>
                  </a:lnTo>
                  <a:lnTo>
                    <a:pt x="16525824" y="2054974"/>
                  </a:lnTo>
                  <a:lnTo>
                    <a:pt x="16517684" y="2067064"/>
                  </a:lnTo>
                  <a:lnTo>
                    <a:pt x="16514699" y="2081860"/>
                  </a:lnTo>
                  <a:lnTo>
                    <a:pt x="16517684" y="2096655"/>
                  </a:lnTo>
                  <a:lnTo>
                    <a:pt x="16525824" y="2108746"/>
                  </a:lnTo>
                  <a:lnTo>
                    <a:pt x="16537915" y="2116899"/>
                  </a:lnTo>
                  <a:lnTo>
                    <a:pt x="16552710" y="2119884"/>
                  </a:lnTo>
                  <a:lnTo>
                    <a:pt x="16567519" y="2116899"/>
                  </a:lnTo>
                  <a:lnTo>
                    <a:pt x="16579596" y="2108746"/>
                  </a:lnTo>
                  <a:lnTo>
                    <a:pt x="16587750" y="2096655"/>
                  </a:lnTo>
                  <a:lnTo>
                    <a:pt x="16590734" y="2081860"/>
                  </a:lnTo>
                  <a:close/>
                </a:path>
                <a:path w="17266285" h="9587865">
                  <a:moveTo>
                    <a:pt x="16590734" y="1855241"/>
                  </a:moveTo>
                  <a:lnTo>
                    <a:pt x="16587750" y="1840445"/>
                  </a:lnTo>
                  <a:lnTo>
                    <a:pt x="16579596" y="1828355"/>
                  </a:lnTo>
                  <a:lnTo>
                    <a:pt x="16567519" y="1820214"/>
                  </a:lnTo>
                  <a:lnTo>
                    <a:pt x="16552710" y="1817217"/>
                  </a:lnTo>
                  <a:lnTo>
                    <a:pt x="16537915" y="1820214"/>
                  </a:lnTo>
                  <a:lnTo>
                    <a:pt x="16525824" y="1828355"/>
                  </a:lnTo>
                  <a:lnTo>
                    <a:pt x="16517684" y="1840445"/>
                  </a:lnTo>
                  <a:lnTo>
                    <a:pt x="16514699" y="1855241"/>
                  </a:lnTo>
                  <a:lnTo>
                    <a:pt x="16517684" y="1870036"/>
                  </a:lnTo>
                  <a:lnTo>
                    <a:pt x="16525824" y="1882127"/>
                  </a:lnTo>
                  <a:lnTo>
                    <a:pt x="16537915" y="1890280"/>
                  </a:lnTo>
                  <a:lnTo>
                    <a:pt x="16552710" y="1893265"/>
                  </a:lnTo>
                  <a:lnTo>
                    <a:pt x="16567519" y="1890280"/>
                  </a:lnTo>
                  <a:lnTo>
                    <a:pt x="16579596" y="1882127"/>
                  </a:lnTo>
                  <a:lnTo>
                    <a:pt x="16587750" y="1870036"/>
                  </a:lnTo>
                  <a:lnTo>
                    <a:pt x="16590734" y="1855241"/>
                  </a:lnTo>
                  <a:close/>
                </a:path>
                <a:path w="17266285" h="9587865">
                  <a:moveTo>
                    <a:pt x="16590734" y="1628622"/>
                  </a:moveTo>
                  <a:lnTo>
                    <a:pt x="16587750" y="1613827"/>
                  </a:lnTo>
                  <a:lnTo>
                    <a:pt x="16579596" y="1601736"/>
                  </a:lnTo>
                  <a:lnTo>
                    <a:pt x="16567519" y="1593596"/>
                  </a:lnTo>
                  <a:lnTo>
                    <a:pt x="16552710" y="1590598"/>
                  </a:lnTo>
                  <a:lnTo>
                    <a:pt x="16537915" y="1593596"/>
                  </a:lnTo>
                  <a:lnTo>
                    <a:pt x="16525824" y="1601736"/>
                  </a:lnTo>
                  <a:lnTo>
                    <a:pt x="16517684" y="1613827"/>
                  </a:lnTo>
                  <a:lnTo>
                    <a:pt x="16514699" y="1628622"/>
                  </a:lnTo>
                  <a:lnTo>
                    <a:pt x="16517684" y="1643418"/>
                  </a:lnTo>
                  <a:lnTo>
                    <a:pt x="16525824" y="1655508"/>
                  </a:lnTo>
                  <a:lnTo>
                    <a:pt x="16537915" y="1663661"/>
                  </a:lnTo>
                  <a:lnTo>
                    <a:pt x="16552710" y="1666646"/>
                  </a:lnTo>
                  <a:lnTo>
                    <a:pt x="16567519" y="1663661"/>
                  </a:lnTo>
                  <a:lnTo>
                    <a:pt x="16579596" y="1655508"/>
                  </a:lnTo>
                  <a:lnTo>
                    <a:pt x="16587750" y="1643418"/>
                  </a:lnTo>
                  <a:lnTo>
                    <a:pt x="16590734" y="1628622"/>
                  </a:lnTo>
                  <a:close/>
                </a:path>
                <a:path w="17266285" h="9587865">
                  <a:moveTo>
                    <a:pt x="16590734" y="1397723"/>
                  </a:moveTo>
                  <a:lnTo>
                    <a:pt x="16587750" y="1382928"/>
                  </a:lnTo>
                  <a:lnTo>
                    <a:pt x="16579596" y="1370838"/>
                  </a:lnTo>
                  <a:lnTo>
                    <a:pt x="16567519" y="1362684"/>
                  </a:lnTo>
                  <a:lnTo>
                    <a:pt x="16552710" y="1359700"/>
                  </a:lnTo>
                  <a:lnTo>
                    <a:pt x="16537915" y="1362684"/>
                  </a:lnTo>
                  <a:lnTo>
                    <a:pt x="16525824" y="1370838"/>
                  </a:lnTo>
                  <a:lnTo>
                    <a:pt x="16517684" y="1382928"/>
                  </a:lnTo>
                  <a:lnTo>
                    <a:pt x="16514699" y="1397723"/>
                  </a:lnTo>
                  <a:lnTo>
                    <a:pt x="16517684" y="1412519"/>
                  </a:lnTo>
                  <a:lnTo>
                    <a:pt x="16525824" y="1424609"/>
                  </a:lnTo>
                  <a:lnTo>
                    <a:pt x="16537915" y="1432750"/>
                  </a:lnTo>
                  <a:lnTo>
                    <a:pt x="16552710" y="1435747"/>
                  </a:lnTo>
                  <a:lnTo>
                    <a:pt x="16567519" y="1432750"/>
                  </a:lnTo>
                  <a:lnTo>
                    <a:pt x="16579596" y="1424609"/>
                  </a:lnTo>
                  <a:lnTo>
                    <a:pt x="16587750" y="1412519"/>
                  </a:lnTo>
                  <a:lnTo>
                    <a:pt x="16590734" y="1397723"/>
                  </a:lnTo>
                  <a:close/>
                </a:path>
                <a:path w="17266285" h="9587865">
                  <a:moveTo>
                    <a:pt x="16590734" y="1171105"/>
                  </a:moveTo>
                  <a:lnTo>
                    <a:pt x="16587750" y="1156309"/>
                  </a:lnTo>
                  <a:lnTo>
                    <a:pt x="16579596" y="1144219"/>
                  </a:lnTo>
                  <a:lnTo>
                    <a:pt x="16567519" y="1136065"/>
                  </a:lnTo>
                  <a:lnTo>
                    <a:pt x="16552710" y="1133081"/>
                  </a:lnTo>
                  <a:lnTo>
                    <a:pt x="16537915" y="1136065"/>
                  </a:lnTo>
                  <a:lnTo>
                    <a:pt x="16525824" y="1144219"/>
                  </a:lnTo>
                  <a:lnTo>
                    <a:pt x="16517684" y="1156309"/>
                  </a:lnTo>
                  <a:lnTo>
                    <a:pt x="16514699" y="1171105"/>
                  </a:lnTo>
                  <a:lnTo>
                    <a:pt x="16517684" y="1185900"/>
                  </a:lnTo>
                  <a:lnTo>
                    <a:pt x="16525824" y="1197991"/>
                  </a:lnTo>
                  <a:lnTo>
                    <a:pt x="16537915" y="1206131"/>
                  </a:lnTo>
                  <a:lnTo>
                    <a:pt x="16552710" y="1209128"/>
                  </a:lnTo>
                  <a:lnTo>
                    <a:pt x="16567519" y="1206131"/>
                  </a:lnTo>
                  <a:lnTo>
                    <a:pt x="16579596" y="1197991"/>
                  </a:lnTo>
                  <a:lnTo>
                    <a:pt x="16587750" y="1185900"/>
                  </a:lnTo>
                  <a:lnTo>
                    <a:pt x="16590734" y="1171105"/>
                  </a:lnTo>
                  <a:close/>
                </a:path>
                <a:path w="17266285" h="9587865">
                  <a:moveTo>
                    <a:pt x="16590734" y="944486"/>
                  </a:moveTo>
                  <a:lnTo>
                    <a:pt x="16587750" y="929690"/>
                  </a:lnTo>
                  <a:lnTo>
                    <a:pt x="16579596" y="917600"/>
                  </a:lnTo>
                  <a:lnTo>
                    <a:pt x="16567519" y="909447"/>
                  </a:lnTo>
                  <a:lnTo>
                    <a:pt x="16552710" y="906462"/>
                  </a:lnTo>
                  <a:lnTo>
                    <a:pt x="16537915" y="909447"/>
                  </a:lnTo>
                  <a:lnTo>
                    <a:pt x="16525824" y="917600"/>
                  </a:lnTo>
                  <a:lnTo>
                    <a:pt x="16517684" y="929690"/>
                  </a:lnTo>
                  <a:lnTo>
                    <a:pt x="16514699" y="944486"/>
                  </a:lnTo>
                  <a:lnTo>
                    <a:pt x="16517684" y="959294"/>
                  </a:lnTo>
                  <a:lnTo>
                    <a:pt x="16525824" y="971372"/>
                  </a:lnTo>
                  <a:lnTo>
                    <a:pt x="16537915" y="979525"/>
                  </a:lnTo>
                  <a:lnTo>
                    <a:pt x="16552710" y="982510"/>
                  </a:lnTo>
                  <a:lnTo>
                    <a:pt x="16567519" y="979525"/>
                  </a:lnTo>
                  <a:lnTo>
                    <a:pt x="16579596" y="971372"/>
                  </a:lnTo>
                  <a:lnTo>
                    <a:pt x="16587750" y="959294"/>
                  </a:lnTo>
                  <a:lnTo>
                    <a:pt x="16590734" y="944486"/>
                  </a:lnTo>
                  <a:close/>
                </a:path>
                <a:path w="17266285" h="9587865">
                  <a:moveTo>
                    <a:pt x="16590734" y="717867"/>
                  </a:moveTo>
                  <a:lnTo>
                    <a:pt x="16587750" y="703072"/>
                  </a:lnTo>
                  <a:lnTo>
                    <a:pt x="16579596" y="690981"/>
                  </a:lnTo>
                  <a:lnTo>
                    <a:pt x="16567519" y="682840"/>
                  </a:lnTo>
                  <a:lnTo>
                    <a:pt x="16552710" y="679856"/>
                  </a:lnTo>
                  <a:lnTo>
                    <a:pt x="16537915" y="682840"/>
                  </a:lnTo>
                  <a:lnTo>
                    <a:pt x="16525824" y="690981"/>
                  </a:lnTo>
                  <a:lnTo>
                    <a:pt x="16517684" y="703072"/>
                  </a:lnTo>
                  <a:lnTo>
                    <a:pt x="16514699" y="717867"/>
                  </a:lnTo>
                  <a:lnTo>
                    <a:pt x="16517684" y="732675"/>
                  </a:lnTo>
                  <a:lnTo>
                    <a:pt x="16525824" y="744753"/>
                  </a:lnTo>
                  <a:lnTo>
                    <a:pt x="16537915" y="752906"/>
                  </a:lnTo>
                  <a:lnTo>
                    <a:pt x="16552710" y="755891"/>
                  </a:lnTo>
                  <a:lnTo>
                    <a:pt x="16567519" y="752906"/>
                  </a:lnTo>
                  <a:lnTo>
                    <a:pt x="16579596" y="744753"/>
                  </a:lnTo>
                  <a:lnTo>
                    <a:pt x="16587750" y="732675"/>
                  </a:lnTo>
                  <a:lnTo>
                    <a:pt x="16590734" y="717867"/>
                  </a:lnTo>
                  <a:close/>
                </a:path>
                <a:path w="17266285" h="9587865">
                  <a:moveTo>
                    <a:pt x="16590734" y="491248"/>
                  </a:moveTo>
                  <a:lnTo>
                    <a:pt x="16587750" y="476453"/>
                  </a:lnTo>
                  <a:lnTo>
                    <a:pt x="16579596" y="464362"/>
                  </a:lnTo>
                  <a:lnTo>
                    <a:pt x="16567519" y="456222"/>
                  </a:lnTo>
                  <a:lnTo>
                    <a:pt x="16552710" y="453237"/>
                  </a:lnTo>
                  <a:lnTo>
                    <a:pt x="16537915" y="456222"/>
                  </a:lnTo>
                  <a:lnTo>
                    <a:pt x="16525824" y="464362"/>
                  </a:lnTo>
                  <a:lnTo>
                    <a:pt x="16517684" y="476453"/>
                  </a:lnTo>
                  <a:lnTo>
                    <a:pt x="16514699" y="491248"/>
                  </a:lnTo>
                  <a:lnTo>
                    <a:pt x="16517684" y="506056"/>
                  </a:lnTo>
                  <a:lnTo>
                    <a:pt x="16525824" y="518134"/>
                  </a:lnTo>
                  <a:lnTo>
                    <a:pt x="16537915" y="526288"/>
                  </a:lnTo>
                  <a:lnTo>
                    <a:pt x="16552710" y="529272"/>
                  </a:lnTo>
                  <a:lnTo>
                    <a:pt x="16567519" y="526288"/>
                  </a:lnTo>
                  <a:lnTo>
                    <a:pt x="16579596" y="518134"/>
                  </a:lnTo>
                  <a:lnTo>
                    <a:pt x="16587750" y="506056"/>
                  </a:lnTo>
                  <a:lnTo>
                    <a:pt x="16590734" y="491248"/>
                  </a:lnTo>
                  <a:close/>
                </a:path>
                <a:path w="17266285" h="9587865">
                  <a:moveTo>
                    <a:pt x="16590734" y="264629"/>
                  </a:moveTo>
                  <a:lnTo>
                    <a:pt x="16587750" y="249834"/>
                  </a:lnTo>
                  <a:lnTo>
                    <a:pt x="16579596" y="237756"/>
                  </a:lnTo>
                  <a:lnTo>
                    <a:pt x="16567519" y="229603"/>
                  </a:lnTo>
                  <a:lnTo>
                    <a:pt x="16552710" y="226618"/>
                  </a:lnTo>
                  <a:lnTo>
                    <a:pt x="16537915" y="229603"/>
                  </a:lnTo>
                  <a:lnTo>
                    <a:pt x="16525824" y="237756"/>
                  </a:lnTo>
                  <a:lnTo>
                    <a:pt x="16517684" y="249834"/>
                  </a:lnTo>
                  <a:lnTo>
                    <a:pt x="16514699" y="264629"/>
                  </a:lnTo>
                  <a:lnTo>
                    <a:pt x="16517684" y="279438"/>
                  </a:lnTo>
                  <a:lnTo>
                    <a:pt x="16525824" y="291515"/>
                  </a:lnTo>
                  <a:lnTo>
                    <a:pt x="16537915" y="299669"/>
                  </a:lnTo>
                  <a:lnTo>
                    <a:pt x="16552710" y="302653"/>
                  </a:lnTo>
                  <a:lnTo>
                    <a:pt x="16567519" y="299669"/>
                  </a:lnTo>
                  <a:lnTo>
                    <a:pt x="16579596" y="291515"/>
                  </a:lnTo>
                  <a:lnTo>
                    <a:pt x="16587750" y="279438"/>
                  </a:lnTo>
                  <a:lnTo>
                    <a:pt x="16590734" y="264629"/>
                  </a:lnTo>
                  <a:close/>
                </a:path>
                <a:path w="17266285" h="9587865">
                  <a:moveTo>
                    <a:pt x="16590734" y="38011"/>
                  </a:moveTo>
                  <a:lnTo>
                    <a:pt x="16587750" y="23215"/>
                  </a:lnTo>
                  <a:lnTo>
                    <a:pt x="16579596" y="11137"/>
                  </a:lnTo>
                  <a:lnTo>
                    <a:pt x="16567519" y="2984"/>
                  </a:lnTo>
                  <a:lnTo>
                    <a:pt x="16552710" y="0"/>
                  </a:lnTo>
                  <a:lnTo>
                    <a:pt x="16537915" y="2984"/>
                  </a:lnTo>
                  <a:lnTo>
                    <a:pt x="16525824" y="11137"/>
                  </a:lnTo>
                  <a:lnTo>
                    <a:pt x="16517684" y="23215"/>
                  </a:lnTo>
                  <a:lnTo>
                    <a:pt x="16514699" y="38011"/>
                  </a:lnTo>
                  <a:lnTo>
                    <a:pt x="16517684" y="52819"/>
                  </a:lnTo>
                  <a:lnTo>
                    <a:pt x="16525824" y="64897"/>
                  </a:lnTo>
                  <a:lnTo>
                    <a:pt x="16537915" y="73050"/>
                  </a:lnTo>
                  <a:lnTo>
                    <a:pt x="16552710" y="76034"/>
                  </a:lnTo>
                  <a:lnTo>
                    <a:pt x="16567519" y="73050"/>
                  </a:lnTo>
                  <a:lnTo>
                    <a:pt x="16579596" y="64897"/>
                  </a:lnTo>
                  <a:lnTo>
                    <a:pt x="16587750" y="52819"/>
                  </a:lnTo>
                  <a:lnTo>
                    <a:pt x="16590734" y="38011"/>
                  </a:lnTo>
                  <a:close/>
                </a:path>
                <a:path w="17266285" h="9587865">
                  <a:moveTo>
                    <a:pt x="16817353" y="2535097"/>
                  </a:moveTo>
                  <a:lnTo>
                    <a:pt x="16814368" y="2520289"/>
                  </a:lnTo>
                  <a:lnTo>
                    <a:pt x="16806215" y="2508212"/>
                  </a:lnTo>
                  <a:lnTo>
                    <a:pt x="16794137" y="2500058"/>
                  </a:lnTo>
                  <a:lnTo>
                    <a:pt x="16779329" y="2497074"/>
                  </a:lnTo>
                  <a:lnTo>
                    <a:pt x="16764534" y="2500058"/>
                  </a:lnTo>
                  <a:lnTo>
                    <a:pt x="16752443" y="2508212"/>
                  </a:lnTo>
                  <a:lnTo>
                    <a:pt x="16744303" y="2520289"/>
                  </a:lnTo>
                  <a:lnTo>
                    <a:pt x="16741305" y="2535097"/>
                  </a:lnTo>
                  <a:lnTo>
                    <a:pt x="16744303" y="2549893"/>
                  </a:lnTo>
                  <a:lnTo>
                    <a:pt x="16752443" y="2561983"/>
                  </a:lnTo>
                  <a:lnTo>
                    <a:pt x="16764534" y="2570124"/>
                  </a:lnTo>
                  <a:lnTo>
                    <a:pt x="16766718" y="2570569"/>
                  </a:lnTo>
                  <a:lnTo>
                    <a:pt x="16791953" y="2570569"/>
                  </a:lnTo>
                  <a:lnTo>
                    <a:pt x="16794137" y="2570124"/>
                  </a:lnTo>
                  <a:lnTo>
                    <a:pt x="16806215" y="2561983"/>
                  </a:lnTo>
                  <a:lnTo>
                    <a:pt x="16814368" y="2549893"/>
                  </a:lnTo>
                  <a:lnTo>
                    <a:pt x="16817353" y="2535097"/>
                  </a:lnTo>
                  <a:close/>
                </a:path>
                <a:path w="17266285" h="9587865">
                  <a:moveTo>
                    <a:pt x="16817353" y="2308479"/>
                  </a:moveTo>
                  <a:lnTo>
                    <a:pt x="16814368" y="2293683"/>
                  </a:lnTo>
                  <a:lnTo>
                    <a:pt x="16806215" y="2281593"/>
                  </a:lnTo>
                  <a:lnTo>
                    <a:pt x="16794137" y="2273439"/>
                  </a:lnTo>
                  <a:lnTo>
                    <a:pt x="16779329" y="2270455"/>
                  </a:lnTo>
                  <a:lnTo>
                    <a:pt x="16764534" y="2273439"/>
                  </a:lnTo>
                  <a:lnTo>
                    <a:pt x="16752443" y="2281593"/>
                  </a:lnTo>
                  <a:lnTo>
                    <a:pt x="16744303" y="2293683"/>
                  </a:lnTo>
                  <a:lnTo>
                    <a:pt x="16741305" y="2308479"/>
                  </a:lnTo>
                  <a:lnTo>
                    <a:pt x="16744303" y="2323274"/>
                  </a:lnTo>
                  <a:lnTo>
                    <a:pt x="16752443" y="2335365"/>
                  </a:lnTo>
                  <a:lnTo>
                    <a:pt x="16764534" y="2343505"/>
                  </a:lnTo>
                  <a:lnTo>
                    <a:pt x="16779329" y="2346490"/>
                  </a:lnTo>
                  <a:lnTo>
                    <a:pt x="16794137" y="2343505"/>
                  </a:lnTo>
                  <a:lnTo>
                    <a:pt x="16806215" y="2335365"/>
                  </a:lnTo>
                  <a:lnTo>
                    <a:pt x="16814368" y="2323274"/>
                  </a:lnTo>
                  <a:lnTo>
                    <a:pt x="16817353" y="2308479"/>
                  </a:lnTo>
                  <a:close/>
                </a:path>
                <a:path w="17266285" h="9587865">
                  <a:moveTo>
                    <a:pt x="16817353" y="2081860"/>
                  </a:moveTo>
                  <a:lnTo>
                    <a:pt x="16814368" y="2067064"/>
                  </a:lnTo>
                  <a:lnTo>
                    <a:pt x="16806215" y="2054974"/>
                  </a:lnTo>
                  <a:lnTo>
                    <a:pt x="16794137" y="2046820"/>
                  </a:lnTo>
                  <a:lnTo>
                    <a:pt x="16779329" y="2043836"/>
                  </a:lnTo>
                  <a:lnTo>
                    <a:pt x="16764534" y="2046820"/>
                  </a:lnTo>
                  <a:lnTo>
                    <a:pt x="16752443" y="2054974"/>
                  </a:lnTo>
                  <a:lnTo>
                    <a:pt x="16744303" y="2067064"/>
                  </a:lnTo>
                  <a:lnTo>
                    <a:pt x="16741305" y="2081860"/>
                  </a:lnTo>
                  <a:lnTo>
                    <a:pt x="16744303" y="2096655"/>
                  </a:lnTo>
                  <a:lnTo>
                    <a:pt x="16752443" y="2108746"/>
                  </a:lnTo>
                  <a:lnTo>
                    <a:pt x="16764534" y="2116899"/>
                  </a:lnTo>
                  <a:lnTo>
                    <a:pt x="16779329" y="2119884"/>
                  </a:lnTo>
                  <a:lnTo>
                    <a:pt x="16794137" y="2116899"/>
                  </a:lnTo>
                  <a:lnTo>
                    <a:pt x="16806215" y="2108746"/>
                  </a:lnTo>
                  <a:lnTo>
                    <a:pt x="16814368" y="2096655"/>
                  </a:lnTo>
                  <a:lnTo>
                    <a:pt x="16817353" y="2081860"/>
                  </a:lnTo>
                  <a:close/>
                </a:path>
                <a:path w="17266285" h="9587865">
                  <a:moveTo>
                    <a:pt x="16817353" y="1855241"/>
                  </a:moveTo>
                  <a:lnTo>
                    <a:pt x="16814368" y="1840445"/>
                  </a:lnTo>
                  <a:lnTo>
                    <a:pt x="16806215" y="1828355"/>
                  </a:lnTo>
                  <a:lnTo>
                    <a:pt x="16794137" y="1820214"/>
                  </a:lnTo>
                  <a:lnTo>
                    <a:pt x="16779329" y="1817217"/>
                  </a:lnTo>
                  <a:lnTo>
                    <a:pt x="16764534" y="1820214"/>
                  </a:lnTo>
                  <a:lnTo>
                    <a:pt x="16752443" y="1828355"/>
                  </a:lnTo>
                  <a:lnTo>
                    <a:pt x="16744303" y="1840445"/>
                  </a:lnTo>
                  <a:lnTo>
                    <a:pt x="16741305" y="1855241"/>
                  </a:lnTo>
                  <a:lnTo>
                    <a:pt x="16744303" y="1870036"/>
                  </a:lnTo>
                  <a:lnTo>
                    <a:pt x="16752443" y="1882127"/>
                  </a:lnTo>
                  <a:lnTo>
                    <a:pt x="16764534" y="1890280"/>
                  </a:lnTo>
                  <a:lnTo>
                    <a:pt x="16779329" y="1893265"/>
                  </a:lnTo>
                  <a:lnTo>
                    <a:pt x="16794137" y="1890280"/>
                  </a:lnTo>
                  <a:lnTo>
                    <a:pt x="16806215" y="1882127"/>
                  </a:lnTo>
                  <a:lnTo>
                    <a:pt x="16814368" y="1870036"/>
                  </a:lnTo>
                  <a:lnTo>
                    <a:pt x="16817353" y="1855241"/>
                  </a:lnTo>
                  <a:close/>
                </a:path>
                <a:path w="17266285" h="9587865">
                  <a:moveTo>
                    <a:pt x="16817353" y="1628622"/>
                  </a:moveTo>
                  <a:lnTo>
                    <a:pt x="16814368" y="1613827"/>
                  </a:lnTo>
                  <a:lnTo>
                    <a:pt x="16806215" y="1601736"/>
                  </a:lnTo>
                  <a:lnTo>
                    <a:pt x="16794137" y="1593596"/>
                  </a:lnTo>
                  <a:lnTo>
                    <a:pt x="16779329" y="1590598"/>
                  </a:lnTo>
                  <a:lnTo>
                    <a:pt x="16764534" y="1593596"/>
                  </a:lnTo>
                  <a:lnTo>
                    <a:pt x="16752443" y="1601736"/>
                  </a:lnTo>
                  <a:lnTo>
                    <a:pt x="16744303" y="1613827"/>
                  </a:lnTo>
                  <a:lnTo>
                    <a:pt x="16741305" y="1628622"/>
                  </a:lnTo>
                  <a:lnTo>
                    <a:pt x="16744303" y="1643418"/>
                  </a:lnTo>
                  <a:lnTo>
                    <a:pt x="16752443" y="1655508"/>
                  </a:lnTo>
                  <a:lnTo>
                    <a:pt x="16764534" y="1663661"/>
                  </a:lnTo>
                  <a:lnTo>
                    <a:pt x="16779329" y="1666646"/>
                  </a:lnTo>
                  <a:lnTo>
                    <a:pt x="16794137" y="1663661"/>
                  </a:lnTo>
                  <a:lnTo>
                    <a:pt x="16806215" y="1655508"/>
                  </a:lnTo>
                  <a:lnTo>
                    <a:pt x="16814368" y="1643418"/>
                  </a:lnTo>
                  <a:lnTo>
                    <a:pt x="16817353" y="1628622"/>
                  </a:lnTo>
                  <a:close/>
                </a:path>
                <a:path w="17266285" h="9587865">
                  <a:moveTo>
                    <a:pt x="16817353" y="1397723"/>
                  </a:moveTo>
                  <a:lnTo>
                    <a:pt x="16814368" y="1382928"/>
                  </a:lnTo>
                  <a:lnTo>
                    <a:pt x="16806215" y="1370838"/>
                  </a:lnTo>
                  <a:lnTo>
                    <a:pt x="16794137" y="1362684"/>
                  </a:lnTo>
                  <a:lnTo>
                    <a:pt x="16779329" y="1359700"/>
                  </a:lnTo>
                  <a:lnTo>
                    <a:pt x="16764534" y="1362684"/>
                  </a:lnTo>
                  <a:lnTo>
                    <a:pt x="16752443" y="1370838"/>
                  </a:lnTo>
                  <a:lnTo>
                    <a:pt x="16744303" y="1382928"/>
                  </a:lnTo>
                  <a:lnTo>
                    <a:pt x="16741305" y="1397723"/>
                  </a:lnTo>
                  <a:lnTo>
                    <a:pt x="16744303" y="1412519"/>
                  </a:lnTo>
                  <a:lnTo>
                    <a:pt x="16752443" y="1424609"/>
                  </a:lnTo>
                  <a:lnTo>
                    <a:pt x="16764534" y="1432750"/>
                  </a:lnTo>
                  <a:lnTo>
                    <a:pt x="16779329" y="1435747"/>
                  </a:lnTo>
                  <a:lnTo>
                    <a:pt x="16794137" y="1432750"/>
                  </a:lnTo>
                  <a:lnTo>
                    <a:pt x="16806215" y="1424609"/>
                  </a:lnTo>
                  <a:lnTo>
                    <a:pt x="16814368" y="1412519"/>
                  </a:lnTo>
                  <a:lnTo>
                    <a:pt x="16817353" y="1397723"/>
                  </a:lnTo>
                  <a:close/>
                </a:path>
                <a:path w="17266285" h="9587865">
                  <a:moveTo>
                    <a:pt x="16817353" y="1171105"/>
                  </a:moveTo>
                  <a:lnTo>
                    <a:pt x="16814368" y="1156309"/>
                  </a:lnTo>
                  <a:lnTo>
                    <a:pt x="16806215" y="1144219"/>
                  </a:lnTo>
                  <a:lnTo>
                    <a:pt x="16794137" y="1136065"/>
                  </a:lnTo>
                  <a:lnTo>
                    <a:pt x="16779329" y="1133081"/>
                  </a:lnTo>
                  <a:lnTo>
                    <a:pt x="16764534" y="1136065"/>
                  </a:lnTo>
                  <a:lnTo>
                    <a:pt x="16752443" y="1144219"/>
                  </a:lnTo>
                  <a:lnTo>
                    <a:pt x="16744303" y="1156309"/>
                  </a:lnTo>
                  <a:lnTo>
                    <a:pt x="16741305" y="1171105"/>
                  </a:lnTo>
                  <a:lnTo>
                    <a:pt x="16744303" y="1185900"/>
                  </a:lnTo>
                  <a:lnTo>
                    <a:pt x="16752443" y="1197991"/>
                  </a:lnTo>
                  <a:lnTo>
                    <a:pt x="16764534" y="1206131"/>
                  </a:lnTo>
                  <a:lnTo>
                    <a:pt x="16779329" y="1209128"/>
                  </a:lnTo>
                  <a:lnTo>
                    <a:pt x="16794137" y="1206131"/>
                  </a:lnTo>
                  <a:lnTo>
                    <a:pt x="16806215" y="1197991"/>
                  </a:lnTo>
                  <a:lnTo>
                    <a:pt x="16814368" y="1185900"/>
                  </a:lnTo>
                  <a:lnTo>
                    <a:pt x="16817353" y="1171105"/>
                  </a:lnTo>
                  <a:close/>
                </a:path>
                <a:path w="17266285" h="9587865">
                  <a:moveTo>
                    <a:pt x="16817353" y="944486"/>
                  </a:moveTo>
                  <a:lnTo>
                    <a:pt x="16814368" y="929690"/>
                  </a:lnTo>
                  <a:lnTo>
                    <a:pt x="16806215" y="917600"/>
                  </a:lnTo>
                  <a:lnTo>
                    <a:pt x="16794137" y="909447"/>
                  </a:lnTo>
                  <a:lnTo>
                    <a:pt x="16779329" y="906462"/>
                  </a:lnTo>
                  <a:lnTo>
                    <a:pt x="16764534" y="909447"/>
                  </a:lnTo>
                  <a:lnTo>
                    <a:pt x="16752443" y="917600"/>
                  </a:lnTo>
                  <a:lnTo>
                    <a:pt x="16744303" y="929690"/>
                  </a:lnTo>
                  <a:lnTo>
                    <a:pt x="16741305" y="944486"/>
                  </a:lnTo>
                  <a:lnTo>
                    <a:pt x="16744303" y="959294"/>
                  </a:lnTo>
                  <a:lnTo>
                    <a:pt x="16752443" y="971372"/>
                  </a:lnTo>
                  <a:lnTo>
                    <a:pt x="16764534" y="979525"/>
                  </a:lnTo>
                  <a:lnTo>
                    <a:pt x="16779329" y="982510"/>
                  </a:lnTo>
                  <a:lnTo>
                    <a:pt x="16794137" y="979525"/>
                  </a:lnTo>
                  <a:lnTo>
                    <a:pt x="16806215" y="971372"/>
                  </a:lnTo>
                  <a:lnTo>
                    <a:pt x="16814368" y="959294"/>
                  </a:lnTo>
                  <a:lnTo>
                    <a:pt x="16817353" y="944486"/>
                  </a:lnTo>
                  <a:close/>
                </a:path>
                <a:path w="17266285" h="9587865">
                  <a:moveTo>
                    <a:pt x="16817353" y="717867"/>
                  </a:moveTo>
                  <a:lnTo>
                    <a:pt x="16814368" y="703072"/>
                  </a:lnTo>
                  <a:lnTo>
                    <a:pt x="16806215" y="690981"/>
                  </a:lnTo>
                  <a:lnTo>
                    <a:pt x="16794137" y="682840"/>
                  </a:lnTo>
                  <a:lnTo>
                    <a:pt x="16779329" y="679856"/>
                  </a:lnTo>
                  <a:lnTo>
                    <a:pt x="16764534" y="682840"/>
                  </a:lnTo>
                  <a:lnTo>
                    <a:pt x="16752443" y="690981"/>
                  </a:lnTo>
                  <a:lnTo>
                    <a:pt x="16744303" y="703072"/>
                  </a:lnTo>
                  <a:lnTo>
                    <a:pt x="16741305" y="717867"/>
                  </a:lnTo>
                  <a:lnTo>
                    <a:pt x="16744303" y="732675"/>
                  </a:lnTo>
                  <a:lnTo>
                    <a:pt x="16752443" y="744753"/>
                  </a:lnTo>
                  <a:lnTo>
                    <a:pt x="16764534" y="752906"/>
                  </a:lnTo>
                  <a:lnTo>
                    <a:pt x="16779329" y="755891"/>
                  </a:lnTo>
                  <a:lnTo>
                    <a:pt x="16794137" y="752906"/>
                  </a:lnTo>
                  <a:lnTo>
                    <a:pt x="16806215" y="744753"/>
                  </a:lnTo>
                  <a:lnTo>
                    <a:pt x="16814368" y="732675"/>
                  </a:lnTo>
                  <a:lnTo>
                    <a:pt x="16817353" y="717867"/>
                  </a:lnTo>
                  <a:close/>
                </a:path>
                <a:path w="17266285" h="9587865">
                  <a:moveTo>
                    <a:pt x="16817353" y="491248"/>
                  </a:moveTo>
                  <a:lnTo>
                    <a:pt x="16814368" y="476453"/>
                  </a:lnTo>
                  <a:lnTo>
                    <a:pt x="16806215" y="464362"/>
                  </a:lnTo>
                  <a:lnTo>
                    <a:pt x="16794137" y="456222"/>
                  </a:lnTo>
                  <a:lnTo>
                    <a:pt x="16779329" y="453237"/>
                  </a:lnTo>
                  <a:lnTo>
                    <a:pt x="16764534" y="456222"/>
                  </a:lnTo>
                  <a:lnTo>
                    <a:pt x="16752443" y="464362"/>
                  </a:lnTo>
                  <a:lnTo>
                    <a:pt x="16744303" y="476453"/>
                  </a:lnTo>
                  <a:lnTo>
                    <a:pt x="16741305" y="491248"/>
                  </a:lnTo>
                  <a:lnTo>
                    <a:pt x="16744303" y="506056"/>
                  </a:lnTo>
                  <a:lnTo>
                    <a:pt x="16752443" y="518134"/>
                  </a:lnTo>
                  <a:lnTo>
                    <a:pt x="16764534" y="526288"/>
                  </a:lnTo>
                  <a:lnTo>
                    <a:pt x="16779329" y="529272"/>
                  </a:lnTo>
                  <a:lnTo>
                    <a:pt x="16794137" y="526288"/>
                  </a:lnTo>
                  <a:lnTo>
                    <a:pt x="16806215" y="518134"/>
                  </a:lnTo>
                  <a:lnTo>
                    <a:pt x="16814368" y="506056"/>
                  </a:lnTo>
                  <a:lnTo>
                    <a:pt x="16817353" y="491248"/>
                  </a:lnTo>
                  <a:close/>
                </a:path>
                <a:path w="17266285" h="9587865">
                  <a:moveTo>
                    <a:pt x="16817353" y="264629"/>
                  </a:moveTo>
                  <a:lnTo>
                    <a:pt x="16814368" y="249834"/>
                  </a:lnTo>
                  <a:lnTo>
                    <a:pt x="16806215" y="237756"/>
                  </a:lnTo>
                  <a:lnTo>
                    <a:pt x="16794137" y="229603"/>
                  </a:lnTo>
                  <a:lnTo>
                    <a:pt x="16779329" y="226618"/>
                  </a:lnTo>
                  <a:lnTo>
                    <a:pt x="16764534" y="229603"/>
                  </a:lnTo>
                  <a:lnTo>
                    <a:pt x="16752443" y="237756"/>
                  </a:lnTo>
                  <a:lnTo>
                    <a:pt x="16744303" y="249834"/>
                  </a:lnTo>
                  <a:lnTo>
                    <a:pt x="16741305" y="264629"/>
                  </a:lnTo>
                  <a:lnTo>
                    <a:pt x="16744303" y="279438"/>
                  </a:lnTo>
                  <a:lnTo>
                    <a:pt x="16752443" y="291515"/>
                  </a:lnTo>
                  <a:lnTo>
                    <a:pt x="16764534" y="299669"/>
                  </a:lnTo>
                  <a:lnTo>
                    <a:pt x="16779329" y="302653"/>
                  </a:lnTo>
                  <a:lnTo>
                    <a:pt x="16794137" y="299669"/>
                  </a:lnTo>
                  <a:lnTo>
                    <a:pt x="16806215" y="291515"/>
                  </a:lnTo>
                  <a:lnTo>
                    <a:pt x="16814368" y="279438"/>
                  </a:lnTo>
                  <a:lnTo>
                    <a:pt x="16817353" y="264629"/>
                  </a:lnTo>
                  <a:close/>
                </a:path>
                <a:path w="17266285" h="9587865">
                  <a:moveTo>
                    <a:pt x="16817353" y="38011"/>
                  </a:moveTo>
                  <a:lnTo>
                    <a:pt x="16814368" y="23215"/>
                  </a:lnTo>
                  <a:lnTo>
                    <a:pt x="16806215" y="11137"/>
                  </a:lnTo>
                  <a:lnTo>
                    <a:pt x="16794137" y="2984"/>
                  </a:lnTo>
                  <a:lnTo>
                    <a:pt x="16779329" y="0"/>
                  </a:lnTo>
                  <a:lnTo>
                    <a:pt x="16764534" y="2984"/>
                  </a:lnTo>
                  <a:lnTo>
                    <a:pt x="16752443" y="11137"/>
                  </a:lnTo>
                  <a:lnTo>
                    <a:pt x="16744303" y="23215"/>
                  </a:lnTo>
                  <a:lnTo>
                    <a:pt x="16741305" y="38011"/>
                  </a:lnTo>
                  <a:lnTo>
                    <a:pt x="16744303" y="52819"/>
                  </a:lnTo>
                  <a:lnTo>
                    <a:pt x="16752443" y="64897"/>
                  </a:lnTo>
                  <a:lnTo>
                    <a:pt x="16764534" y="73050"/>
                  </a:lnTo>
                  <a:lnTo>
                    <a:pt x="16779329" y="76034"/>
                  </a:lnTo>
                  <a:lnTo>
                    <a:pt x="16794137" y="73050"/>
                  </a:lnTo>
                  <a:lnTo>
                    <a:pt x="16806215" y="64897"/>
                  </a:lnTo>
                  <a:lnTo>
                    <a:pt x="16814368" y="52819"/>
                  </a:lnTo>
                  <a:lnTo>
                    <a:pt x="16817353" y="38011"/>
                  </a:lnTo>
                  <a:close/>
                </a:path>
                <a:path w="17266285" h="9587865">
                  <a:moveTo>
                    <a:pt x="17043972" y="2535097"/>
                  </a:moveTo>
                  <a:lnTo>
                    <a:pt x="17040987" y="2520289"/>
                  </a:lnTo>
                  <a:lnTo>
                    <a:pt x="17032834" y="2508212"/>
                  </a:lnTo>
                  <a:lnTo>
                    <a:pt x="17020744" y="2500058"/>
                  </a:lnTo>
                  <a:lnTo>
                    <a:pt x="17005948" y="2497074"/>
                  </a:lnTo>
                  <a:lnTo>
                    <a:pt x="16991153" y="2500058"/>
                  </a:lnTo>
                  <a:lnTo>
                    <a:pt x="16979062" y="2508212"/>
                  </a:lnTo>
                  <a:lnTo>
                    <a:pt x="16970921" y="2520289"/>
                  </a:lnTo>
                  <a:lnTo>
                    <a:pt x="16967924" y="2535097"/>
                  </a:lnTo>
                  <a:lnTo>
                    <a:pt x="16970921" y="2549893"/>
                  </a:lnTo>
                  <a:lnTo>
                    <a:pt x="16979062" y="2561983"/>
                  </a:lnTo>
                  <a:lnTo>
                    <a:pt x="16991153" y="2570124"/>
                  </a:lnTo>
                  <a:lnTo>
                    <a:pt x="16993337" y="2570569"/>
                  </a:lnTo>
                  <a:lnTo>
                    <a:pt x="17018572" y="2570569"/>
                  </a:lnTo>
                  <a:lnTo>
                    <a:pt x="17020744" y="2570124"/>
                  </a:lnTo>
                  <a:lnTo>
                    <a:pt x="17032834" y="2561983"/>
                  </a:lnTo>
                  <a:lnTo>
                    <a:pt x="17040987" y="2549893"/>
                  </a:lnTo>
                  <a:lnTo>
                    <a:pt x="17043972" y="2535097"/>
                  </a:lnTo>
                  <a:close/>
                </a:path>
                <a:path w="17266285" h="9587865">
                  <a:moveTo>
                    <a:pt x="17043972" y="2308479"/>
                  </a:moveTo>
                  <a:lnTo>
                    <a:pt x="17040987" y="2293683"/>
                  </a:lnTo>
                  <a:lnTo>
                    <a:pt x="17032834" y="2281593"/>
                  </a:lnTo>
                  <a:lnTo>
                    <a:pt x="17020744" y="2273439"/>
                  </a:lnTo>
                  <a:lnTo>
                    <a:pt x="17005948" y="2270455"/>
                  </a:lnTo>
                  <a:lnTo>
                    <a:pt x="16991153" y="2273439"/>
                  </a:lnTo>
                  <a:lnTo>
                    <a:pt x="16979062" y="2281593"/>
                  </a:lnTo>
                  <a:lnTo>
                    <a:pt x="16970921" y="2293683"/>
                  </a:lnTo>
                  <a:lnTo>
                    <a:pt x="16967924" y="2308479"/>
                  </a:lnTo>
                  <a:lnTo>
                    <a:pt x="16970921" y="2323274"/>
                  </a:lnTo>
                  <a:lnTo>
                    <a:pt x="16979062" y="2335365"/>
                  </a:lnTo>
                  <a:lnTo>
                    <a:pt x="16991153" y="2343505"/>
                  </a:lnTo>
                  <a:lnTo>
                    <a:pt x="17005948" y="2346490"/>
                  </a:lnTo>
                  <a:lnTo>
                    <a:pt x="17020744" y="2343505"/>
                  </a:lnTo>
                  <a:lnTo>
                    <a:pt x="17032834" y="2335365"/>
                  </a:lnTo>
                  <a:lnTo>
                    <a:pt x="17040987" y="2323274"/>
                  </a:lnTo>
                  <a:lnTo>
                    <a:pt x="17043972" y="2308479"/>
                  </a:lnTo>
                  <a:close/>
                </a:path>
                <a:path w="17266285" h="9587865">
                  <a:moveTo>
                    <a:pt x="17043972" y="2081860"/>
                  </a:moveTo>
                  <a:lnTo>
                    <a:pt x="17040987" y="2067064"/>
                  </a:lnTo>
                  <a:lnTo>
                    <a:pt x="17032834" y="2054974"/>
                  </a:lnTo>
                  <a:lnTo>
                    <a:pt x="17020744" y="2046820"/>
                  </a:lnTo>
                  <a:lnTo>
                    <a:pt x="17005948" y="2043836"/>
                  </a:lnTo>
                  <a:lnTo>
                    <a:pt x="16991153" y="2046820"/>
                  </a:lnTo>
                  <a:lnTo>
                    <a:pt x="16979062" y="2054974"/>
                  </a:lnTo>
                  <a:lnTo>
                    <a:pt x="16970921" y="2067064"/>
                  </a:lnTo>
                  <a:lnTo>
                    <a:pt x="16967924" y="2081860"/>
                  </a:lnTo>
                  <a:lnTo>
                    <a:pt x="16970921" y="2096655"/>
                  </a:lnTo>
                  <a:lnTo>
                    <a:pt x="16979062" y="2108746"/>
                  </a:lnTo>
                  <a:lnTo>
                    <a:pt x="16991153" y="2116899"/>
                  </a:lnTo>
                  <a:lnTo>
                    <a:pt x="17005948" y="2119884"/>
                  </a:lnTo>
                  <a:lnTo>
                    <a:pt x="17020744" y="2116899"/>
                  </a:lnTo>
                  <a:lnTo>
                    <a:pt x="17032834" y="2108746"/>
                  </a:lnTo>
                  <a:lnTo>
                    <a:pt x="17040987" y="2096655"/>
                  </a:lnTo>
                  <a:lnTo>
                    <a:pt x="17043972" y="2081860"/>
                  </a:lnTo>
                  <a:close/>
                </a:path>
                <a:path w="17266285" h="9587865">
                  <a:moveTo>
                    <a:pt x="17043972" y="1855241"/>
                  </a:moveTo>
                  <a:lnTo>
                    <a:pt x="17040987" y="1840445"/>
                  </a:lnTo>
                  <a:lnTo>
                    <a:pt x="17032834" y="1828355"/>
                  </a:lnTo>
                  <a:lnTo>
                    <a:pt x="17020744" y="1820214"/>
                  </a:lnTo>
                  <a:lnTo>
                    <a:pt x="17005948" y="1817217"/>
                  </a:lnTo>
                  <a:lnTo>
                    <a:pt x="16991153" y="1820214"/>
                  </a:lnTo>
                  <a:lnTo>
                    <a:pt x="16979062" y="1828355"/>
                  </a:lnTo>
                  <a:lnTo>
                    <a:pt x="16970921" y="1840445"/>
                  </a:lnTo>
                  <a:lnTo>
                    <a:pt x="16967924" y="1855241"/>
                  </a:lnTo>
                  <a:lnTo>
                    <a:pt x="16970921" y="1870036"/>
                  </a:lnTo>
                  <a:lnTo>
                    <a:pt x="16979062" y="1882127"/>
                  </a:lnTo>
                  <a:lnTo>
                    <a:pt x="16991153" y="1890280"/>
                  </a:lnTo>
                  <a:lnTo>
                    <a:pt x="17005948" y="1893265"/>
                  </a:lnTo>
                  <a:lnTo>
                    <a:pt x="17020744" y="1890280"/>
                  </a:lnTo>
                  <a:lnTo>
                    <a:pt x="17032834" y="1882127"/>
                  </a:lnTo>
                  <a:lnTo>
                    <a:pt x="17040987" y="1870036"/>
                  </a:lnTo>
                  <a:lnTo>
                    <a:pt x="17043972" y="1855241"/>
                  </a:lnTo>
                  <a:close/>
                </a:path>
                <a:path w="17266285" h="9587865">
                  <a:moveTo>
                    <a:pt x="17043972" y="1628622"/>
                  </a:moveTo>
                  <a:lnTo>
                    <a:pt x="17040987" y="1613827"/>
                  </a:lnTo>
                  <a:lnTo>
                    <a:pt x="17032834" y="1601736"/>
                  </a:lnTo>
                  <a:lnTo>
                    <a:pt x="17020744" y="1593596"/>
                  </a:lnTo>
                  <a:lnTo>
                    <a:pt x="17005948" y="1590598"/>
                  </a:lnTo>
                  <a:lnTo>
                    <a:pt x="16991153" y="1593596"/>
                  </a:lnTo>
                  <a:lnTo>
                    <a:pt x="16979062" y="1601736"/>
                  </a:lnTo>
                  <a:lnTo>
                    <a:pt x="16970921" y="1613827"/>
                  </a:lnTo>
                  <a:lnTo>
                    <a:pt x="16967924" y="1628622"/>
                  </a:lnTo>
                  <a:lnTo>
                    <a:pt x="16970921" y="1643418"/>
                  </a:lnTo>
                  <a:lnTo>
                    <a:pt x="16979062" y="1655508"/>
                  </a:lnTo>
                  <a:lnTo>
                    <a:pt x="16991153" y="1663661"/>
                  </a:lnTo>
                  <a:lnTo>
                    <a:pt x="17005948" y="1666646"/>
                  </a:lnTo>
                  <a:lnTo>
                    <a:pt x="17020744" y="1663661"/>
                  </a:lnTo>
                  <a:lnTo>
                    <a:pt x="17032834" y="1655508"/>
                  </a:lnTo>
                  <a:lnTo>
                    <a:pt x="17040987" y="1643418"/>
                  </a:lnTo>
                  <a:lnTo>
                    <a:pt x="17043972" y="1628622"/>
                  </a:lnTo>
                  <a:close/>
                </a:path>
                <a:path w="17266285" h="9587865">
                  <a:moveTo>
                    <a:pt x="17043972" y="1397723"/>
                  </a:moveTo>
                  <a:lnTo>
                    <a:pt x="17040987" y="1382928"/>
                  </a:lnTo>
                  <a:lnTo>
                    <a:pt x="17032834" y="1370838"/>
                  </a:lnTo>
                  <a:lnTo>
                    <a:pt x="17020744" y="1362684"/>
                  </a:lnTo>
                  <a:lnTo>
                    <a:pt x="17005948" y="1359700"/>
                  </a:lnTo>
                  <a:lnTo>
                    <a:pt x="16991153" y="1362684"/>
                  </a:lnTo>
                  <a:lnTo>
                    <a:pt x="16979062" y="1370838"/>
                  </a:lnTo>
                  <a:lnTo>
                    <a:pt x="16970921" y="1382928"/>
                  </a:lnTo>
                  <a:lnTo>
                    <a:pt x="16967924" y="1397723"/>
                  </a:lnTo>
                  <a:lnTo>
                    <a:pt x="16970921" y="1412519"/>
                  </a:lnTo>
                  <a:lnTo>
                    <a:pt x="16979062" y="1424609"/>
                  </a:lnTo>
                  <a:lnTo>
                    <a:pt x="16991153" y="1432750"/>
                  </a:lnTo>
                  <a:lnTo>
                    <a:pt x="17005948" y="1435747"/>
                  </a:lnTo>
                  <a:lnTo>
                    <a:pt x="17020744" y="1432750"/>
                  </a:lnTo>
                  <a:lnTo>
                    <a:pt x="17032834" y="1424609"/>
                  </a:lnTo>
                  <a:lnTo>
                    <a:pt x="17040987" y="1412519"/>
                  </a:lnTo>
                  <a:lnTo>
                    <a:pt x="17043972" y="1397723"/>
                  </a:lnTo>
                  <a:close/>
                </a:path>
                <a:path w="17266285" h="9587865">
                  <a:moveTo>
                    <a:pt x="17043972" y="1171105"/>
                  </a:moveTo>
                  <a:lnTo>
                    <a:pt x="17040987" y="1156309"/>
                  </a:lnTo>
                  <a:lnTo>
                    <a:pt x="17032834" y="1144219"/>
                  </a:lnTo>
                  <a:lnTo>
                    <a:pt x="17020744" y="1136065"/>
                  </a:lnTo>
                  <a:lnTo>
                    <a:pt x="17005948" y="1133081"/>
                  </a:lnTo>
                  <a:lnTo>
                    <a:pt x="16991153" y="1136065"/>
                  </a:lnTo>
                  <a:lnTo>
                    <a:pt x="16979062" y="1144219"/>
                  </a:lnTo>
                  <a:lnTo>
                    <a:pt x="16970921" y="1156309"/>
                  </a:lnTo>
                  <a:lnTo>
                    <a:pt x="16967924" y="1171105"/>
                  </a:lnTo>
                  <a:lnTo>
                    <a:pt x="16970921" y="1185900"/>
                  </a:lnTo>
                  <a:lnTo>
                    <a:pt x="16979062" y="1197991"/>
                  </a:lnTo>
                  <a:lnTo>
                    <a:pt x="16991153" y="1206131"/>
                  </a:lnTo>
                  <a:lnTo>
                    <a:pt x="17005948" y="1209128"/>
                  </a:lnTo>
                  <a:lnTo>
                    <a:pt x="17020744" y="1206131"/>
                  </a:lnTo>
                  <a:lnTo>
                    <a:pt x="17032834" y="1197991"/>
                  </a:lnTo>
                  <a:lnTo>
                    <a:pt x="17040987" y="1185900"/>
                  </a:lnTo>
                  <a:lnTo>
                    <a:pt x="17043972" y="1171105"/>
                  </a:lnTo>
                  <a:close/>
                </a:path>
                <a:path w="17266285" h="9587865">
                  <a:moveTo>
                    <a:pt x="17043972" y="944486"/>
                  </a:moveTo>
                  <a:lnTo>
                    <a:pt x="17040987" y="929690"/>
                  </a:lnTo>
                  <a:lnTo>
                    <a:pt x="17032834" y="917600"/>
                  </a:lnTo>
                  <a:lnTo>
                    <a:pt x="17020744" y="909447"/>
                  </a:lnTo>
                  <a:lnTo>
                    <a:pt x="17005948" y="906462"/>
                  </a:lnTo>
                  <a:lnTo>
                    <a:pt x="16991153" y="909447"/>
                  </a:lnTo>
                  <a:lnTo>
                    <a:pt x="16979062" y="917600"/>
                  </a:lnTo>
                  <a:lnTo>
                    <a:pt x="16970921" y="929690"/>
                  </a:lnTo>
                  <a:lnTo>
                    <a:pt x="16967924" y="944486"/>
                  </a:lnTo>
                  <a:lnTo>
                    <a:pt x="16970921" y="959294"/>
                  </a:lnTo>
                  <a:lnTo>
                    <a:pt x="16979062" y="971372"/>
                  </a:lnTo>
                  <a:lnTo>
                    <a:pt x="16991153" y="979525"/>
                  </a:lnTo>
                  <a:lnTo>
                    <a:pt x="17005948" y="982510"/>
                  </a:lnTo>
                  <a:lnTo>
                    <a:pt x="17020744" y="979525"/>
                  </a:lnTo>
                  <a:lnTo>
                    <a:pt x="17032834" y="971372"/>
                  </a:lnTo>
                  <a:lnTo>
                    <a:pt x="17040987" y="959294"/>
                  </a:lnTo>
                  <a:lnTo>
                    <a:pt x="17043972" y="944486"/>
                  </a:lnTo>
                  <a:close/>
                </a:path>
                <a:path w="17266285" h="9587865">
                  <a:moveTo>
                    <a:pt x="17043972" y="717867"/>
                  </a:moveTo>
                  <a:lnTo>
                    <a:pt x="17040987" y="703072"/>
                  </a:lnTo>
                  <a:lnTo>
                    <a:pt x="17032834" y="690981"/>
                  </a:lnTo>
                  <a:lnTo>
                    <a:pt x="17020744" y="682840"/>
                  </a:lnTo>
                  <a:lnTo>
                    <a:pt x="17005948" y="679856"/>
                  </a:lnTo>
                  <a:lnTo>
                    <a:pt x="16991153" y="682840"/>
                  </a:lnTo>
                  <a:lnTo>
                    <a:pt x="16979062" y="690981"/>
                  </a:lnTo>
                  <a:lnTo>
                    <a:pt x="16970921" y="703072"/>
                  </a:lnTo>
                  <a:lnTo>
                    <a:pt x="16967924" y="717867"/>
                  </a:lnTo>
                  <a:lnTo>
                    <a:pt x="16970921" y="732675"/>
                  </a:lnTo>
                  <a:lnTo>
                    <a:pt x="16979062" y="744753"/>
                  </a:lnTo>
                  <a:lnTo>
                    <a:pt x="16991153" y="752906"/>
                  </a:lnTo>
                  <a:lnTo>
                    <a:pt x="17005948" y="755891"/>
                  </a:lnTo>
                  <a:lnTo>
                    <a:pt x="17020744" y="752906"/>
                  </a:lnTo>
                  <a:lnTo>
                    <a:pt x="17032834" y="744753"/>
                  </a:lnTo>
                  <a:lnTo>
                    <a:pt x="17040987" y="732675"/>
                  </a:lnTo>
                  <a:lnTo>
                    <a:pt x="17043972" y="717867"/>
                  </a:lnTo>
                  <a:close/>
                </a:path>
                <a:path w="17266285" h="9587865">
                  <a:moveTo>
                    <a:pt x="17043972" y="491248"/>
                  </a:moveTo>
                  <a:lnTo>
                    <a:pt x="17040987" y="476453"/>
                  </a:lnTo>
                  <a:lnTo>
                    <a:pt x="17032834" y="464362"/>
                  </a:lnTo>
                  <a:lnTo>
                    <a:pt x="17020744" y="456222"/>
                  </a:lnTo>
                  <a:lnTo>
                    <a:pt x="17005948" y="453237"/>
                  </a:lnTo>
                  <a:lnTo>
                    <a:pt x="16991153" y="456222"/>
                  </a:lnTo>
                  <a:lnTo>
                    <a:pt x="16979062" y="464362"/>
                  </a:lnTo>
                  <a:lnTo>
                    <a:pt x="16970921" y="476453"/>
                  </a:lnTo>
                  <a:lnTo>
                    <a:pt x="16967924" y="491248"/>
                  </a:lnTo>
                  <a:lnTo>
                    <a:pt x="16970921" y="506056"/>
                  </a:lnTo>
                  <a:lnTo>
                    <a:pt x="16979062" y="518134"/>
                  </a:lnTo>
                  <a:lnTo>
                    <a:pt x="16991153" y="526288"/>
                  </a:lnTo>
                  <a:lnTo>
                    <a:pt x="17005948" y="529272"/>
                  </a:lnTo>
                  <a:lnTo>
                    <a:pt x="17020744" y="526288"/>
                  </a:lnTo>
                  <a:lnTo>
                    <a:pt x="17032834" y="518134"/>
                  </a:lnTo>
                  <a:lnTo>
                    <a:pt x="17040987" y="506056"/>
                  </a:lnTo>
                  <a:lnTo>
                    <a:pt x="17043972" y="491248"/>
                  </a:lnTo>
                  <a:close/>
                </a:path>
                <a:path w="17266285" h="9587865">
                  <a:moveTo>
                    <a:pt x="17043972" y="264629"/>
                  </a:moveTo>
                  <a:lnTo>
                    <a:pt x="17040987" y="249834"/>
                  </a:lnTo>
                  <a:lnTo>
                    <a:pt x="17032834" y="237756"/>
                  </a:lnTo>
                  <a:lnTo>
                    <a:pt x="17020744" y="229603"/>
                  </a:lnTo>
                  <a:lnTo>
                    <a:pt x="17005948" y="226618"/>
                  </a:lnTo>
                  <a:lnTo>
                    <a:pt x="16991153" y="229603"/>
                  </a:lnTo>
                  <a:lnTo>
                    <a:pt x="16979062" y="237756"/>
                  </a:lnTo>
                  <a:lnTo>
                    <a:pt x="16970921" y="249834"/>
                  </a:lnTo>
                  <a:lnTo>
                    <a:pt x="16967924" y="264629"/>
                  </a:lnTo>
                  <a:lnTo>
                    <a:pt x="16970921" y="279438"/>
                  </a:lnTo>
                  <a:lnTo>
                    <a:pt x="16979062" y="291515"/>
                  </a:lnTo>
                  <a:lnTo>
                    <a:pt x="16991153" y="299669"/>
                  </a:lnTo>
                  <a:lnTo>
                    <a:pt x="17005948" y="302653"/>
                  </a:lnTo>
                  <a:lnTo>
                    <a:pt x="17020744" y="299669"/>
                  </a:lnTo>
                  <a:lnTo>
                    <a:pt x="17032834" y="291515"/>
                  </a:lnTo>
                  <a:lnTo>
                    <a:pt x="17040987" y="279438"/>
                  </a:lnTo>
                  <a:lnTo>
                    <a:pt x="17043972" y="264629"/>
                  </a:lnTo>
                  <a:close/>
                </a:path>
                <a:path w="17266285" h="9587865">
                  <a:moveTo>
                    <a:pt x="17043972" y="38011"/>
                  </a:moveTo>
                  <a:lnTo>
                    <a:pt x="17040987" y="23215"/>
                  </a:lnTo>
                  <a:lnTo>
                    <a:pt x="17032834" y="11137"/>
                  </a:lnTo>
                  <a:lnTo>
                    <a:pt x="17020744" y="2984"/>
                  </a:lnTo>
                  <a:lnTo>
                    <a:pt x="17005948" y="0"/>
                  </a:lnTo>
                  <a:lnTo>
                    <a:pt x="16991153" y="2984"/>
                  </a:lnTo>
                  <a:lnTo>
                    <a:pt x="16979062" y="11137"/>
                  </a:lnTo>
                  <a:lnTo>
                    <a:pt x="16970921" y="23215"/>
                  </a:lnTo>
                  <a:lnTo>
                    <a:pt x="16967924" y="38011"/>
                  </a:lnTo>
                  <a:lnTo>
                    <a:pt x="16970921" y="52819"/>
                  </a:lnTo>
                  <a:lnTo>
                    <a:pt x="16979062" y="64897"/>
                  </a:lnTo>
                  <a:lnTo>
                    <a:pt x="16991153" y="73050"/>
                  </a:lnTo>
                  <a:lnTo>
                    <a:pt x="17005948" y="76034"/>
                  </a:lnTo>
                  <a:lnTo>
                    <a:pt x="17020744" y="73050"/>
                  </a:lnTo>
                  <a:lnTo>
                    <a:pt x="17032834" y="64897"/>
                  </a:lnTo>
                  <a:lnTo>
                    <a:pt x="17040987" y="52819"/>
                  </a:lnTo>
                  <a:lnTo>
                    <a:pt x="17043972" y="38011"/>
                  </a:lnTo>
                  <a:close/>
                </a:path>
                <a:path w="17266285" h="9587865">
                  <a:moveTo>
                    <a:pt x="17265841" y="2535097"/>
                  </a:moveTo>
                  <a:lnTo>
                    <a:pt x="17262856" y="2520289"/>
                  </a:lnTo>
                  <a:lnTo>
                    <a:pt x="17254703" y="2508212"/>
                  </a:lnTo>
                  <a:lnTo>
                    <a:pt x="17242625" y="2500058"/>
                  </a:lnTo>
                  <a:lnTo>
                    <a:pt x="17227830" y="2497074"/>
                  </a:lnTo>
                  <a:lnTo>
                    <a:pt x="17213022" y="2500058"/>
                  </a:lnTo>
                  <a:lnTo>
                    <a:pt x="17200931" y="2508212"/>
                  </a:lnTo>
                  <a:lnTo>
                    <a:pt x="17192790" y="2520289"/>
                  </a:lnTo>
                  <a:lnTo>
                    <a:pt x="17189793" y="2535097"/>
                  </a:lnTo>
                  <a:lnTo>
                    <a:pt x="17192790" y="2549893"/>
                  </a:lnTo>
                  <a:lnTo>
                    <a:pt x="17200931" y="2561983"/>
                  </a:lnTo>
                  <a:lnTo>
                    <a:pt x="17213022" y="2570124"/>
                  </a:lnTo>
                  <a:lnTo>
                    <a:pt x="17215206" y="2570569"/>
                  </a:lnTo>
                  <a:lnTo>
                    <a:pt x="17240441" y="2570569"/>
                  </a:lnTo>
                  <a:lnTo>
                    <a:pt x="17242625" y="2570124"/>
                  </a:lnTo>
                  <a:lnTo>
                    <a:pt x="17254703" y="2561983"/>
                  </a:lnTo>
                  <a:lnTo>
                    <a:pt x="17262856" y="2549893"/>
                  </a:lnTo>
                  <a:lnTo>
                    <a:pt x="17265841" y="2535097"/>
                  </a:lnTo>
                  <a:close/>
                </a:path>
                <a:path w="17266285" h="9587865">
                  <a:moveTo>
                    <a:pt x="17265841" y="2308479"/>
                  </a:moveTo>
                  <a:lnTo>
                    <a:pt x="17262856" y="2293683"/>
                  </a:lnTo>
                  <a:lnTo>
                    <a:pt x="17254703" y="2281593"/>
                  </a:lnTo>
                  <a:lnTo>
                    <a:pt x="17242625" y="2273439"/>
                  </a:lnTo>
                  <a:lnTo>
                    <a:pt x="17227830" y="2270455"/>
                  </a:lnTo>
                  <a:lnTo>
                    <a:pt x="17213022" y="2273439"/>
                  </a:lnTo>
                  <a:lnTo>
                    <a:pt x="17200931" y="2281593"/>
                  </a:lnTo>
                  <a:lnTo>
                    <a:pt x="17192790" y="2293683"/>
                  </a:lnTo>
                  <a:lnTo>
                    <a:pt x="17189793" y="2308479"/>
                  </a:lnTo>
                  <a:lnTo>
                    <a:pt x="17192790" y="2323274"/>
                  </a:lnTo>
                  <a:lnTo>
                    <a:pt x="17200931" y="2335365"/>
                  </a:lnTo>
                  <a:lnTo>
                    <a:pt x="17213022" y="2343505"/>
                  </a:lnTo>
                  <a:lnTo>
                    <a:pt x="17227830" y="2346490"/>
                  </a:lnTo>
                  <a:lnTo>
                    <a:pt x="17242625" y="2343505"/>
                  </a:lnTo>
                  <a:lnTo>
                    <a:pt x="17254703" y="2335365"/>
                  </a:lnTo>
                  <a:lnTo>
                    <a:pt x="17262856" y="2323274"/>
                  </a:lnTo>
                  <a:lnTo>
                    <a:pt x="17265841" y="2308479"/>
                  </a:lnTo>
                  <a:close/>
                </a:path>
                <a:path w="17266285" h="9587865">
                  <a:moveTo>
                    <a:pt x="17265841" y="2081860"/>
                  </a:moveTo>
                  <a:lnTo>
                    <a:pt x="17262856" y="2067064"/>
                  </a:lnTo>
                  <a:lnTo>
                    <a:pt x="17254703" y="2054974"/>
                  </a:lnTo>
                  <a:lnTo>
                    <a:pt x="17242625" y="2046820"/>
                  </a:lnTo>
                  <a:lnTo>
                    <a:pt x="17227830" y="2043836"/>
                  </a:lnTo>
                  <a:lnTo>
                    <a:pt x="17213022" y="2046820"/>
                  </a:lnTo>
                  <a:lnTo>
                    <a:pt x="17200931" y="2054974"/>
                  </a:lnTo>
                  <a:lnTo>
                    <a:pt x="17192790" y="2067064"/>
                  </a:lnTo>
                  <a:lnTo>
                    <a:pt x="17189793" y="2081860"/>
                  </a:lnTo>
                  <a:lnTo>
                    <a:pt x="17192790" y="2096655"/>
                  </a:lnTo>
                  <a:lnTo>
                    <a:pt x="17200931" y="2108746"/>
                  </a:lnTo>
                  <a:lnTo>
                    <a:pt x="17213022" y="2116899"/>
                  </a:lnTo>
                  <a:lnTo>
                    <a:pt x="17227830" y="2119884"/>
                  </a:lnTo>
                  <a:lnTo>
                    <a:pt x="17242625" y="2116899"/>
                  </a:lnTo>
                  <a:lnTo>
                    <a:pt x="17254703" y="2108746"/>
                  </a:lnTo>
                  <a:lnTo>
                    <a:pt x="17262856" y="2096655"/>
                  </a:lnTo>
                  <a:lnTo>
                    <a:pt x="17265841" y="2081860"/>
                  </a:lnTo>
                  <a:close/>
                </a:path>
                <a:path w="17266285" h="9587865">
                  <a:moveTo>
                    <a:pt x="17265841" y="1855241"/>
                  </a:moveTo>
                  <a:lnTo>
                    <a:pt x="17262856" y="1840445"/>
                  </a:lnTo>
                  <a:lnTo>
                    <a:pt x="17254703" y="1828355"/>
                  </a:lnTo>
                  <a:lnTo>
                    <a:pt x="17242625" y="1820214"/>
                  </a:lnTo>
                  <a:lnTo>
                    <a:pt x="17227830" y="1817217"/>
                  </a:lnTo>
                  <a:lnTo>
                    <a:pt x="17213022" y="1820214"/>
                  </a:lnTo>
                  <a:lnTo>
                    <a:pt x="17200931" y="1828355"/>
                  </a:lnTo>
                  <a:lnTo>
                    <a:pt x="17192790" y="1840445"/>
                  </a:lnTo>
                  <a:lnTo>
                    <a:pt x="17189793" y="1855241"/>
                  </a:lnTo>
                  <a:lnTo>
                    <a:pt x="17192790" y="1870036"/>
                  </a:lnTo>
                  <a:lnTo>
                    <a:pt x="17200931" y="1882127"/>
                  </a:lnTo>
                  <a:lnTo>
                    <a:pt x="17213022" y="1890280"/>
                  </a:lnTo>
                  <a:lnTo>
                    <a:pt x="17227830" y="1893265"/>
                  </a:lnTo>
                  <a:lnTo>
                    <a:pt x="17242625" y="1890280"/>
                  </a:lnTo>
                  <a:lnTo>
                    <a:pt x="17254703" y="1882127"/>
                  </a:lnTo>
                  <a:lnTo>
                    <a:pt x="17262856" y="1870036"/>
                  </a:lnTo>
                  <a:lnTo>
                    <a:pt x="17265841" y="1855241"/>
                  </a:lnTo>
                  <a:close/>
                </a:path>
                <a:path w="17266285" h="9587865">
                  <a:moveTo>
                    <a:pt x="17265841" y="1628622"/>
                  </a:moveTo>
                  <a:lnTo>
                    <a:pt x="17262856" y="1613827"/>
                  </a:lnTo>
                  <a:lnTo>
                    <a:pt x="17254703" y="1601736"/>
                  </a:lnTo>
                  <a:lnTo>
                    <a:pt x="17242625" y="1593596"/>
                  </a:lnTo>
                  <a:lnTo>
                    <a:pt x="17227830" y="1590598"/>
                  </a:lnTo>
                  <a:lnTo>
                    <a:pt x="17213022" y="1593596"/>
                  </a:lnTo>
                  <a:lnTo>
                    <a:pt x="17200931" y="1601736"/>
                  </a:lnTo>
                  <a:lnTo>
                    <a:pt x="17192790" y="1613827"/>
                  </a:lnTo>
                  <a:lnTo>
                    <a:pt x="17189793" y="1628622"/>
                  </a:lnTo>
                  <a:lnTo>
                    <a:pt x="17192790" y="1643418"/>
                  </a:lnTo>
                  <a:lnTo>
                    <a:pt x="17200931" y="1655508"/>
                  </a:lnTo>
                  <a:lnTo>
                    <a:pt x="17213022" y="1663661"/>
                  </a:lnTo>
                  <a:lnTo>
                    <a:pt x="17227830" y="1666646"/>
                  </a:lnTo>
                  <a:lnTo>
                    <a:pt x="17242625" y="1663661"/>
                  </a:lnTo>
                  <a:lnTo>
                    <a:pt x="17254703" y="1655508"/>
                  </a:lnTo>
                  <a:lnTo>
                    <a:pt x="17262856" y="1643418"/>
                  </a:lnTo>
                  <a:lnTo>
                    <a:pt x="17265841" y="1628622"/>
                  </a:lnTo>
                  <a:close/>
                </a:path>
                <a:path w="17266285" h="9587865">
                  <a:moveTo>
                    <a:pt x="17265841" y="1397723"/>
                  </a:moveTo>
                  <a:lnTo>
                    <a:pt x="17262856" y="1382928"/>
                  </a:lnTo>
                  <a:lnTo>
                    <a:pt x="17254703" y="1370838"/>
                  </a:lnTo>
                  <a:lnTo>
                    <a:pt x="17242625" y="1362684"/>
                  </a:lnTo>
                  <a:lnTo>
                    <a:pt x="17227830" y="1359700"/>
                  </a:lnTo>
                  <a:lnTo>
                    <a:pt x="17213022" y="1362684"/>
                  </a:lnTo>
                  <a:lnTo>
                    <a:pt x="17200931" y="1370838"/>
                  </a:lnTo>
                  <a:lnTo>
                    <a:pt x="17192790" y="1382928"/>
                  </a:lnTo>
                  <a:lnTo>
                    <a:pt x="17189793" y="1397723"/>
                  </a:lnTo>
                  <a:lnTo>
                    <a:pt x="17192790" y="1412519"/>
                  </a:lnTo>
                  <a:lnTo>
                    <a:pt x="17200931" y="1424609"/>
                  </a:lnTo>
                  <a:lnTo>
                    <a:pt x="17213022" y="1432750"/>
                  </a:lnTo>
                  <a:lnTo>
                    <a:pt x="17227830" y="1435747"/>
                  </a:lnTo>
                  <a:lnTo>
                    <a:pt x="17242625" y="1432750"/>
                  </a:lnTo>
                  <a:lnTo>
                    <a:pt x="17254703" y="1424609"/>
                  </a:lnTo>
                  <a:lnTo>
                    <a:pt x="17262856" y="1412519"/>
                  </a:lnTo>
                  <a:lnTo>
                    <a:pt x="17265841" y="1397723"/>
                  </a:lnTo>
                  <a:close/>
                </a:path>
                <a:path w="17266285" h="9587865">
                  <a:moveTo>
                    <a:pt x="17265841" y="1171105"/>
                  </a:moveTo>
                  <a:lnTo>
                    <a:pt x="17262856" y="1156309"/>
                  </a:lnTo>
                  <a:lnTo>
                    <a:pt x="17254703" y="1144219"/>
                  </a:lnTo>
                  <a:lnTo>
                    <a:pt x="17242625" y="1136065"/>
                  </a:lnTo>
                  <a:lnTo>
                    <a:pt x="17227830" y="1133081"/>
                  </a:lnTo>
                  <a:lnTo>
                    <a:pt x="17213022" y="1136065"/>
                  </a:lnTo>
                  <a:lnTo>
                    <a:pt x="17200931" y="1144219"/>
                  </a:lnTo>
                  <a:lnTo>
                    <a:pt x="17192790" y="1156309"/>
                  </a:lnTo>
                  <a:lnTo>
                    <a:pt x="17189793" y="1171105"/>
                  </a:lnTo>
                  <a:lnTo>
                    <a:pt x="17192790" y="1185900"/>
                  </a:lnTo>
                  <a:lnTo>
                    <a:pt x="17200931" y="1197991"/>
                  </a:lnTo>
                  <a:lnTo>
                    <a:pt x="17213022" y="1206131"/>
                  </a:lnTo>
                  <a:lnTo>
                    <a:pt x="17227830" y="1209128"/>
                  </a:lnTo>
                  <a:lnTo>
                    <a:pt x="17242625" y="1206131"/>
                  </a:lnTo>
                  <a:lnTo>
                    <a:pt x="17254703" y="1197991"/>
                  </a:lnTo>
                  <a:lnTo>
                    <a:pt x="17262856" y="1185900"/>
                  </a:lnTo>
                  <a:lnTo>
                    <a:pt x="17265841" y="1171105"/>
                  </a:lnTo>
                  <a:close/>
                </a:path>
                <a:path w="17266285" h="9587865">
                  <a:moveTo>
                    <a:pt x="17265841" y="944486"/>
                  </a:moveTo>
                  <a:lnTo>
                    <a:pt x="17262856" y="929690"/>
                  </a:lnTo>
                  <a:lnTo>
                    <a:pt x="17254703" y="917600"/>
                  </a:lnTo>
                  <a:lnTo>
                    <a:pt x="17242625" y="909447"/>
                  </a:lnTo>
                  <a:lnTo>
                    <a:pt x="17227830" y="906462"/>
                  </a:lnTo>
                  <a:lnTo>
                    <a:pt x="17213022" y="909447"/>
                  </a:lnTo>
                  <a:lnTo>
                    <a:pt x="17200931" y="917600"/>
                  </a:lnTo>
                  <a:lnTo>
                    <a:pt x="17192790" y="929690"/>
                  </a:lnTo>
                  <a:lnTo>
                    <a:pt x="17189793" y="944486"/>
                  </a:lnTo>
                  <a:lnTo>
                    <a:pt x="17192790" y="959294"/>
                  </a:lnTo>
                  <a:lnTo>
                    <a:pt x="17200931" y="971372"/>
                  </a:lnTo>
                  <a:lnTo>
                    <a:pt x="17213022" y="979525"/>
                  </a:lnTo>
                  <a:lnTo>
                    <a:pt x="17227830" y="982510"/>
                  </a:lnTo>
                  <a:lnTo>
                    <a:pt x="17242625" y="979525"/>
                  </a:lnTo>
                  <a:lnTo>
                    <a:pt x="17254703" y="971372"/>
                  </a:lnTo>
                  <a:lnTo>
                    <a:pt x="17262856" y="959294"/>
                  </a:lnTo>
                  <a:lnTo>
                    <a:pt x="17265841" y="944486"/>
                  </a:lnTo>
                  <a:close/>
                </a:path>
                <a:path w="17266285" h="9587865">
                  <a:moveTo>
                    <a:pt x="17265841" y="717867"/>
                  </a:moveTo>
                  <a:lnTo>
                    <a:pt x="17262856" y="703072"/>
                  </a:lnTo>
                  <a:lnTo>
                    <a:pt x="17254703" y="690981"/>
                  </a:lnTo>
                  <a:lnTo>
                    <a:pt x="17242625" y="682840"/>
                  </a:lnTo>
                  <a:lnTo>
                    <a:pt x="17227830" y="679856"/>
                  </a:lnTo>
                  <a:lnTo>
                    <a:pt x="17213022" y="682840"/>
                  </a:lnTo>
                  <a:lnTo>
                    <a:pt x="17200931" y="690981"/>
                  </a:lnTo>
                  <a:lnTo>
                    <a:pt x="17192790" y="703072"/>
                  </a:lnTo>
                  <a:lnTo>
                    <a:pt x="17189793" y="717867"/>
                  </a:lnTo>
                  <a:lnTo>
                    <a:pt x="17192790" y="732675"/>
                  </a:lnTo>
                  <a:lnTo>
                    <a:pt x="17200931" y="744753"/>
                  </a:lnTo>
                  <a:lnTo>
                    <a:pt x="17213022" y="752906"/>
                  </a:lnTo>
                  <a:lnTo>
                    <a:pt x="17227830" y="755891"/>
                  </a:lnTo>
                  <a:lnTo>
                    <a:pt x="17242625" y="752906"/>
                  </a:lnTo>
                  <a:lnTo>
                    <a:pt x="17254703" y="744753"/>
                  </a:lnTo>
                  <a:lnTo>
                    <a:pt x="17262856" y="732675"/>
                  </a:lnTo>
                  <a:lnTo>
                    <a:pt x="17265841" y="717867"/>
                  </a:lnTo>
                  <a:close/>
                </a:path>
                <a:path w="17266285" h="9587865">
                  <a:moveTo>
                    <a:pt x="17265841" y="491248"/>
                  </a:moveTo>
                  <a:lnTo>
                    <a:pt x="17262856" y="476453"/>
                  </a:lnTo>
                  <a:lnTo>
                    <a:pt x="17254703" y="464362"/>
                  </a:lnTo>
                  <a:lnTo>
                    <a:pt x="17242625" y="456222"/>
                  </a:lnTo>
                  <a:lnTo>
                    <a:pt x="17227830" y="453237"/>
                  </a:lnTo>
                  <a:lnTo>
                    <a:pt x="17213022" y="456222"/>
                  </a:lnTo>
                  <a:lnTo>
                    <a:pt x="17200931" y="464362"/>
                  </a:lnTo>
                  <a:lnTo>
                    <a:pt x="17192790" y="476453"/>
                  </a:lnTo>
                  <a:lnTo>
                    <a:pt x="17189793" y="491248"/>
                  </a:lnTo>
                  <a:lnTo>
                    <a:pt x="17192790" y="506056"/>
                  </a:lnTo>
                  <a:lnTo>
                    <a:pt x="17200931" y="518134"/>
                  </a:lnTo>
                  <a:lnTo>
                    <a:pt x="17213022" y="526288"/>
                  </a:lnTo>
                  <a:lnTo>
                    <a:pt x="17227830" y="529272"/>
                  </a:lnTo>
                  <a:lnTo>
                    <a:pt x="17242625" y="526288"/>
                  </a:lnTo>
                  <a:lnTo>
                    <a:pt x="17254703" y="518134"/>
                  </a:lnTo>
                  <a:lnTo>
                    <a:pt x="17262856" y="506056"/>
                  </a:lnTo>
                  <a:lnTo>
                    <a:pt x="17265841" y="491248"/>
                  </a:lnTo>
                  <a:close/>
                </a:path>
                <a:path w="17266285" h="9587865">
                  <a:moveTo>
                    <a:pt x="17265841" y="264629"/>
                  </a:moveTo>
                  <a:lnTo>
                    <a:pt x="17262856" y="249834"/>
                  </a:lnTo>
                  <a:lnTo>
                    <a:pt x="17254703" y="237756"/>
                  </a:lnTo>
                  <a:lnTo>
                    <a:pt x="17242625" y="229603"/>
                  </a:lnTo>
                  <a:lnTo>
                    <a:pt x="17227830" y="226618"/>
                  </a:lnTo>
                  <a:lnTo>
                    <a:pt x="17213022" y="229603"/>
                  </a:lnTo>
                  <a:lnTo>
                    <a:pt x="17200931" y="237756"/>
                  </a:lnTo>
                  <a:lnTo>
                    <a:pt x="17192790" y="249834"/>
                  </a:lnTo>
                  <a:lnTo>
                    <a:pt x="17189793" y="264629"/>
                  </a:lnTo>
                  <a:lnTo>
                    <a:pt x="17192790" y="279438"/>
                  </a:lnTo>
                  <a:lnTo>
                    <a:pt x="17200931" y="291515"/>
                  </a:lnTo>
                  <a:lnTo>
                    <a:pt x="17213022" y="299669"/>
                  </a:lnTo>
                  <a:lnTo>
                    <a:pt x="17227830" y="302653"/>
                  </a:lnTo>
                  <a:lnTo>
                    <a:pt x="17242625" y="299669"/>
                  </a:lnTo>
                  <a:lnTo>
                    <a:pt x="17254703" y="291515"/>
                  </a:lnTo>
                  <a:lnTo>
                    <a:pt x="17262856" y="279438"/>
                  </a:lnTo>
                  <a:lnTo>
                    <a:pt x="17265841" y="264629"/>
                  </a:lnTo>
                  <a:close/>
                </a:path>
                <a:path w="17266285" h="9587865">
                  <a:moveTo>
                    <a:pt x="17265841" y="38011"/>
                  </a:moveTo>
                  <a:lnTo>
                    <a:pt x="17262856" y="23215"/>
                  </a:lnTo>
                  <a:lnTo>
                    <a:pt x="17254703" y="11137"/>
                  </a:lnTo>
                  <a:lnTo>
                    <a:pt x="17242625" y="2984"/>
                  </a:lnTo>
                  <a:lnTo>
                    <a:pt x="17227830" y="0"/>
                  </a:lnTo>
                  <a:lnTo>
                    <a:pt x="17213022" y="2984"/>
                  </a:lnTo>
                  <a:lnTo>
                    <a:pt x="17200931" y="11137"/>
                  </a:lnTo>
                  <a:lnTo>
                    <a:pt x="17192790" y="23215"/>
                  </a:lnTo>
                  <a:lnTo>
                    <a:pt x="17189793" y="38011"/>
                  </a:lnTo>
                  <a:lnTo>
                    <a:pt x="17192790" y="52819"/>
                  </a:lnTo>
                  <a:lnTo>
                    <a:pt x="17200931" y="64897"/>
                  </a:lnTo>
                  <a:lnTo>
                    <a:pt x="17213022" y="73050"/>
                  </a:lnTo>
                  <a:lnTo>
                    <a:pt x="17227830" y="76034"/>
                  </a:lnTo>
                  <a:lnTo>
                    <a:pt x="17242625" y="73050"/>
                  </a:lnTo>
                  <a:lnTo>
                    <a:pt x="17254703" y="64897"/>
                  </a:lnTo>
                  <a:lnTo>
                    <a:pt x="17262856" y="52819"/>
                  </a:lnTo>
                  <a:lnTo>
                    <a:pt x="17265841" y="380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16892" y="2698754"/>
            <a:ext cx="6454140" cy="4452620"/>
          </a:xfrm>
          <a:prstGeom prst="rect">
            <a:avLst/>
          </a:prstGeom>
        </p:spPr>
        <p:txBody>
          <a:bodyPr vert="horz" wrap="square" lIns="0" tIns="668019" rIns="0" bIns="0" rtlCol="0">
            <a:spAutoFit/>
          </a:bodyPr>
          <a:lstStyle/>
          <a:p>
            <a:pPr marL="1149350" marR="5080" indent="-1137285">
              <a:lnSpc>
                <a:spcPct val="74300"/>
              </a:lnSpc>
              <a:spcBef>
                <a:spcPts val="5259"/>
              </a:spcBef>
            </a:pPr>
            <a:r>
              <a:rPr sz="16650" spc="-1490"/>
              <a:t>T</a:t>
            </a:r>
            <a:r>
              <a:rPr sz="16650" spc="-1425"/>
              <a:t>H</a:t>
            </a:r>
            <a:r>
              <a:rPr sz="16650" spc="-1415"/>
              <a:t>A</a:t>
            </a:r>
            <a:r>
              <a:rPr sz="16650" spc="-1425"/>
              <a:t>N</a:t>
            </a:r>
            <a:r>
              <a:rPr sz="16650" spc="-445"/>
              <a:t>K</a:t>
            </a:r>
            <a:r>
              <a:rPr sz="16650" spc="-1240"/>
              <a:t> </a:t>
            </a:r>
            <a:r>
              <a:rPr sz="16650" spc="-1530"/>
              <a:t>Y</a:t>
            </a:r>
            <a:r>
              <a:rPr sz="16650" spc="-1520"/>
              <a:t>O</a:t>
            </a:r>
            <a:r>
              <a:rPr sz="16650" spc="-505"/>
              <a:t>U</a:t>
            </a:r>
            <a:endParaRPr sz="166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19894"/>
            <a:ext cx="18970183" cy="10546084"/>
            <a:chOff x="1028700" y="19894"/>
            <a:chExt cx="18970183" cy="10546084"/>
          </a:xfrm>
        </p:grpSpPr>
        <p:sp>
          <p:nvSpPr>
            <p:cNvPr id="4" name="object 4"/>
            <p:cNvSpPr/>
            <p:nvPr/>
          </p:nvSpPr>
          <p:spPr>
            <a:xfrm>
              <a:off x="1710883" y="292948"/>
              <a:ext cx="18288000" cy="10273030"/>
            </a:xfrm>
            <a:custGeom>
              <a:avLst/>
              <a:gdLst/>
              <a:ahLst/>
              <a:cxnLst/>
              <a:rect l="l" t="t" r="r" b="b"/>
              <a:pathLst>
                <a:path w="18288000" h="10273030">
                  <a:moveTo>
                    <a:pt x="18287998" y="10272567"/>
                  </a:moveTo>
                  <a:lnTo>
                    <a:pt x="0" y="10272567"/>
                  </a:lnTo>
                  <a:lnTo>
                    <a:pt x="0" y="10229234"/>
                  </a:lnTo>
                  <a:lnTo>
                    <a:pt x="18287998" y="0"/>
                  </a:lnTo>
                  <a:lnTo>
                    <a:pt x="18287998" y="10272567"/>
                  </a:lnTo>
                  <a:close/>
                </a:path>
              </a:pathLst>
            </a:custGeom>
            <a:solidFill>
              <a:srgbClr val="53535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0622" y="19894"/>
              <a:ext cx="11982289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8700" y="3703441"/>
              <a:ext cx="16230600" cy="5553075"/>
            </a:xfrm>
            <a:custGeom>
              <a:avLst/>
              <a:gdLst/>
              <a:ahLst/>
              <a:cxnLst/>
              <a:rect l="l" t="t" r="r" b="b"/>
              <a:pathLst>
                <a:path w="16230600" h="5553075">
                  <a:moveTo>
                    <a:pt x="16230600" y="5553075"/>
                  </a:moveTo>
                  <a:lnTo>
                    <a:pt x="0" y="5553075"/>
                  </a:lnTo>
                  <a:lnTo>
                    <a:pt x="0" y="0"/>
                  </a:lnTo>
                  <a:lnTo>
                    <a:pt x="16230600" y="0"/>
                  </a:lnTo>
                  <a:lnTo>
                    <a:pt x="16230600" y="5553075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883935"/>
            <a:ext cx="3259454" cy="1031051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600" u="sng">
                <a:solidFill>
                  <a:schemeClr val="tx1"/>
                </a:solidFill>
                <a:latin typeface="Rockwell"/>
              </a:rPr>
              <a:t>WEEK 1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643411" y="4073325"/>
            <a:ext cx="6435725" cy="3735446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5550" spc="-35" dirty="0">
                <a:solidFill>
                  <a:srgbClr val="FFFFFF"/>
                </a:solidFill>
                <a:latin typeface="Arial"/>
                <a:cs typeface="Arial"/>
              </a:rPr>
              <a:t>OBJECTIVE</a:t>
            </a:r>
            <a:r>
              <a:rPr sz="5400" spc="-35" dirty="0">
                <a:solidFill>
                  <a:srgbClr val="FFFFFF"/>
                </a:solidFill>
                <a:latin typeface="FreeSans"/>
                <a:cs typeface="FreeSans"/>
              </a:rPr>
              <a:t>:</a:t>
            </a:r>
            <a:endParaRPr sz="5400" dirty="0">
              <a:latin typeface="FreeSans"/>
              <a:cs typeface="FreeSans"/>
            </a:endParaRPr>
          </a:p>
          <a:p>
            <a:pPr marL="12065" marR="5080" algn="ctr">
              <a:lnSpc>
                <a:spcPct val="181300"/>
              </a:lnSpc>
            </a:pPr>
            <a:r>
              <a:rPr lang="en-US" sz="5550" dirty="0">
                <a:solidFill>
                  <a:srgbClr val="FFFFFF"/>
                </a:solidFill>
                <a:latin typeface="Arial"/>
                <a:cs typeface="Arial"/>
              </a:rPr>
              <a:t>Familiarize with N3.5</a:t>
            </a:r>
          </a:p>
        </p:txBody>
      </p:sp>
      <p:sp>
        <p:nvSpPr>
          <p:cNvPr id="10" name="object 10"/>
          <p:cNvSpPr/>
          <p:nvPr/>
        </p:nvSpPr>
        <p:spPr>
          <a:xfrm>
            <a:off x="15487589" y="8956791"/>
            <a:ext cx="1760220" cy="295275"/>
          </a:xfrm>
          <a:custGeom>
            <a:avLst/>
            <a:gdLst/>
            <a:ahLst/>
            <a:cxnLst/>
            <a:rect l="l" t="t" r="r" b="b"/>
            <a:pathLst>
              <a:path w="1760219" h="295275">
                <a:moveTo>
                  <a:pt x="147502" y="295001"/>
                </a:moveTo>
                <a:lnTo>
                  <a:pt x="100930" y="287468"/>
                </a:lnTo>
                <a:lnTo>
                  <a:pt x="60446" y="266504"/>
                </a:lnTo>
                <a:lnTo>
                  <a:pt x="28497" y="234556"/>
                </a:lnTo>
                <a:lnTo>
                  <a:pt x="7532" y="194072"/>
                </a:lnTo>
                <a:lnTo>
                  <a:pt x="0" y="147502"/>
                </a:lnTo>
                <a:lnTo>
                  <a:pt x="7532" y="100930"/>
                </a:lnTo>
                <a:lnTo>
                  <a:pt x="28497" y="60446"/>
                </a:lnTo>
                <a:lnTo>
                  <a:pt x="60446" y="28497"/>
                </a:lnTo>
                <a:lnTo>
                  <a:pt x="100930" y="7532"/>
                </a:lnTo>
                <a:lnTo>
                  <a:pt x="147502" y="0"/>
                </a:lnTo>
                <a:lnTo>
                  <a:pt x="194074" y="7532"/>
                </a:lnTo>
                <a:lnTo>
                  <a:pt x="234557" y="28497"/>
                </a:lnTo>
                <a:lnTo>
                  <a:pt x="260710" y="54651"/>
                </a:lnTo>
                <a:lnTo>
                  <a:pt x="147502" y="54651"/>
                </a:lnTo>
                <a:lnTo>
                  <a:pt x="111394" y="61959"/>
                </a:lnTo>
                <a:lnTo>
                  <a:pt x="81877" y="81876"/>
                </a:lnTo>
                <a:lnTo>
                  <a:pt x="61959" y="111394"/>
                </a:lnTo>
                <a:lnTo>
                  <a:pt x="54651" y="147502"/>
                </a:lnTo>
                <a:lnTo>
                  <a:pt x="61959" y="183610"/>
                </a:lnTo>
                <a:lnTo>
                  <a:pt x="81877" y="213126"/>
                </a:lnTo>
                <a:lnTo>
                  <a:pt x="111395" y="233042"/>
                </a:lnTo>
                <a:lnTo>
                  <a:pt x="147502" y="240349"/>
                </a:lnTo>
                <a:lnTo>
                  <a:pt x="260711" y="240349"/>
                </a:lnTo>
                <a:lnTo>
                  <a:pt x="234557" y="266504"/>
                </a:lnTo>
                <a:lnTo>
                  <a:pt x="194074" y="287468"/>
                </a:lnTo>
                <a:lnTo>
                  <a:pt x="147502" y="295001"/>
                </a:lnTo>
                <a:close/>
              </a:path>
              <a:path w="1760219" h="295275">
                <a:moveTo>
                  <a:pt x="260711" y="240349"/>
                </a:moveTo>
                <a:lnTo>
                  <a:pt x="147502" y="240349"/>
                </a:lnTo>
                <a:lnTo>
                  <a:pt x="183608" y="233042"/>
                </a:lnTo>
                <a:lnTo>
                  <a:pt x="213124" y="213126"/>
                </a:lnTo>
                <a:lnTo>
                  <a:pt x="233042" y="183609"/>
                </a:lnTo>
                <a:lnTo>
                  <a:pt x="240349" y="147502"/>
                </a:lnTo>
                <a:lnTo>
                  <a:pt x="233042" y="111394"/>
                </a:lnTo>
                <a:lnTo>
                  <a:pt x="213124" y="81876"/>
                </a:lnTo>
                <a:lnTo>
                  <a:pt x="183608" y="61959"/>
                </a:lnTo>
                <a:lnTo>
                  <a:pt x="147502" y="54651"/>
                </a:lnTo>
                <a:lnTo>
                  <a:pt x="260710" y="54651"/>
                </a:lnTo>
                <a:lnTo>
                  <a:pt x="266505" y="60446"/>
                </a:lnTo>
                <a:lnTo>
                  <a:pt x="287469" y="100930"/>
                </a:lnTo>
                <a:lnTo>
                  <a:pt x="295001" y="147502"/>
                </a:lnTo>
                <a:lnTo>
                  <a:pt x="287469" y="194072"/>
                </a:lnTo>
                <a:lnTo>
                  <a:pt x="266505" y="234556"/>
                </a:lnTo>
                <a:lnTo>
                  <a:pt x="260711" y="240349"/>
                </a:lnTo>
                <a:close/>
              </a:path>
              <a:path w="1760219" h="295275">
                <a:moveTo>
                  <a:pt x="635876" y="295001"/>
                </a:moveTo>
                <a:lnTo>
                  <a:pt x="589303" y="287468"/>
                </a:lnTo>
                <a:lnTo>
                  <a:pt x="548819" y="266504"/>
                </a:lnTo>
                <a:lnTo>
                  <a:pt x="516870" y="234556"/>
                </a:lnTo>
                <a:lnTo>
                  <a:pt x="495906" y="194072"/>
                </a:lnTo>
                <a:lnTo>
                  <a:pt x="488374" y="147502"/>
                </a:lnTo>
                <a:lnTo>
                  <a:pt x="495906" y="100930"/>
                </a:lnTo>
                <a:lnTo>
                  <a:pt x="516870" y="60446"/>
                </a:lnTo>
                <a:lnTo>
                  <a:pt x="548819" y="28497"/>
                </a:lnTo>
                <a:lnTo>
                  <a:pt x="589303" y="7532"/>
                </a:lnTo>
                <a:lnTo>
                  <a:pt x="635876" y="0"/>
                </a:lnTo>
                <a:lnTo>
                  <a:pt x="682446" y="7532"/>
                </a:lnTo>
                <a:lnTo>
                  <a:pt x="722930" y="28497"/>
                </a:lnTo>
                <a:lnTo>
                  <a:pt x="749085" y="54651"/>
                </a:lnTo>
                <a:lnTo>
                  <a:pt x="635876" y="54651"/>
                </a:lnTo>
                <a:lnTo>
                  <a:pt x="599768" y="61959"/>
                </a:lnTo>
                <a:lnTo>
                  <a:pt x="570251" y="81876"/>
                </a:lnTo>
                <a:lnTo>
                  <a:pt x="550334" y="111394"/>
                </a:lnTo>
                <a:lnTo>
                  <a:pt x="543027" y="147502"/>
                </a:lnTo>
                <a:lnTo>
                  <a:pt x="550334" y="183610"/>
                </a:lnTo>
                <a:lnTo>
                  <a:pt x="570251" y="213126"/>
                </a:lnTo>
                <a:lnTo>
                  <a:pt x="599768" y="233042"/>
                </a:lnTo>
                <a:lnTo>
                  <a:pt x="635876" y="240349"/>
                </a:lnTo>
                <a:lnTo>
                  <a:pt x="749086" y="240349"/>
                </a:lnTo>
                <a:lnTo>
                  <a:pt x="722930" y="266504"/>
                </a:lnTo>
                <a:lnTo>
                  <a:pt x="682446" y="287468"/>
                </a:lnTo>
                <a:lnTo>
                  <a:pt x="635876" y="295001"/>
                </a:lnTo>
                <a:close/>
              </a:path>
              <a:path w="1760219" h="295275">
                <a:moveTo>
                  <a:pt x="749086" y="240349"/>
                </a:moveTo>
                <a:lnTo>
                  <a:pt x="635876" y="240349"/>
                </a:lnTo>
                <a:lnTo>
                  <a:pt x="671983" y="233042"/>
                </a:lnTo>
                <a:lnTo>
                  <a:pt x="701500" y="213126"/>
                </a:lnTo>
                <a:lnTo>
                  <a:pt x="721417" y="183609"/>
                </a:lnTo>
                <a:lnTo>
                  <a:pt x="728724" y="147502"/>
                </a:lnTo>
                <a:lnTo>
                  <a:pt x="721417" y="111394"/>
                </a:lnTo>
                <a:lnTo>
                  <a:pt x="701500" y="81876"/>
                </a:lnTo>
                <a:lnTo>
                  <a:pt x="671983" y="61959"/>
                </a:lnTo>
                <a:lnTo>
                  <a:pt x="635876" y="54651"/>
                </a:lnTo>
                <a:lnTo>
                  <a:pt x="749085" y="54651"/>
                </a:lnTo>
                <a:lnTo>
                  <a:pt x="754880" y="60446"/>
                </a:lnTo>
                <a:lnTo>
                  <a:pt x="775845" y="100930"/>
                </a:lnTo>
                <a:lnTo>
                  <a:pt x="783378" y="147502"/>
                </a:lnTo>
                <a:lnTo>
                  <a:pt x="775845" y="194072"/>
                </a:lnTo>
                <a:lnTo>
                  <a:pt x="754880" y="234556"/>
                </a:lnTo>
                <a:lnTo>
                  <a:pt x="749086" y="240349"/>
                </a:lnTo>
                <a:close/>
              </a:path>
              <a:path w="1760219" h="295275">
                <a:moveTo>
                  <a:pt x="1124250" y="295001"/>
                </a:moveTo>
                <a:lnTo>
                  <a:pt x="1077678" y="287468"/>
                </a:lnTo>
                <a:lnTo>
                  <a:pt x="1037194" y="266504"/>
                </a:lnTo>
                <a:lnTo>
                  <a:pt x="1005247" y="234556"/>
                </a:lnTo>
                <a:lnTo>
                  <a:pt x="984284" y="194072"/>
                </a:lnTo>
                <a:lnTo>
                  <a:pt x="976752" y="147502"/>
                </a:lnTo>
                <a:lnTo>
                  <a:pt x="984284" y="100930"/>
                </a:lnTo>
                <a:lnTo>
                  <a:pt x="1005247" y="60446"/>
                </a:lnTo>
                <a:lnTo>
                  <a:pt x="1037194" y="28497"/>
                </a:lnTo>
                <a:lnTo>
                  <a:pt x="1077678" y="7532"/>
                </a:lnTo>
                <a:lnTo>
                  <a:pt x="1124250" y="0"/>
                </a:lnTo>
                <a:lnTo>
                  <a:pt x="1170821" y="7532"/>
                </a:lnTo>
                <a:lnTo>
                  <a:pt x="1211305" y="28497"/>
                </a:lnTo>
                <a:lnTo>
                  <a:pt x="1237457" y="54651"/>
                </a:lnTo>
                <a:lnTo>
                  <a:pt x="1124250" y="54651"/>
                </a:lnTo>
                <a:lnTo>
                  <a:pt x="1088144" y="61959"/>
                </a:lnTo>
                <a:lnTo>
                  <a:pt x="1058627" y="81876"/>
                </a:lnTo>
                <a:lnTo>
                  <a:pt x="1038709" y="111394"/>
                </a:lnTo>
                <a:lnTo>
                  <a:pt x="1031401" y="147502"/>
                </a:lnTo>
                <a:lnTo>
                  <a:pt x="1038709" y="183610"/>
                </a:lnTo>
                <a:lnTo>
                  <a:pt x="1058627" y="213126"/>
                </a:lnTo>
                <a:lnTo>
                  <a:pt x="1088144" y="233042"/>
                </a:lnTo>
                <a:lnTo>
                  <a:pt x="1124250" y="240349"/>
                </a:lnTo>
                <a:lnTo>
                  <a:pt x="1237459" y="240349"/>
                </a:lnTo>
                <a:lnTo>
                  <a:pt x="1211305" y="266504"/>
                </a:lnTo>
                <a:lnTo>
                  <a:pt x="1170821" y="287468"/>
                </a:lnTo>
                <a:lnTo>
                  <a:pt x="1124250" y="295001"/>
                </a:lnTo>
                <a:close/>
              </a:path>
              <a:path w="1760219" h="295275">
                <a:moveTo>
                  <a:pt x="1237459" y="240349"/>
                </a:moveTo>
                <a:lnTo>
                  <a:pt x="1124250" y="240349"/>
                </a:lnTo>
                <a:lnTo>
                  <a:pt x="1160355" y="233042"/>
                </a:lnTo>
                <a:lnTo>
                  <a:pt x="1189872" y="213126"/>
                </a:lnTo>
                <a:lnTo>
                  <a:pt x="1209790" y="183609"/>
                </a:lnTo>
                <a:lnTo>
                  <a:pt x="1217098" y="147502"/>
                </a:lnTo>
                <a:lnTo>
                  <a:pt x="1209790" y="111394"/>
                </a:lnTo>
                <a:lnTo>
                  <a:pt x="1189872" y="81876"/>
                </a:lnTo>
                <a:lnTo>
                  <a:pt x="1160355" y="61959"/>
                </a:lnTo>
                <a:lnTo>
                  <a:pt x="1124250" y="54651"/>
                </a:lnTo>
                <a:lnTo>
                  <a:pt x="1237457" y="54651"/>
                </a:lnTo>
                <a:lnTo>
                  <a:pt x="1243252" y="60446"/>
                </a:lnTo>
                <a:lnTo>
                  <a:pt x="1264215" y="100930"/>
                </a:lnTo>
                <a:lnTo>
                  <a:pt x="1271747" y="147502"/>
                </a:lnTo>
                <a:lnTo>
                  <a:pt x="1264215" y="194072"/>
                </a:lnTo>
                <a:lnTo>
                  <a:pt x="1243252" y="234556"/>
                </a:lnTo>
                <a:lnTo>
                  <a:pt x="1237459" y="240349"/>
                </a:lnTo>
                <a:close/>
              </a:path>
              <a:path w="1760219" h="295275">
                <a:moveTo>
                  <a:pt x="1612628" y="295001"/>
                </a:moveTo>
                <a:lnTo>
                  <a:pt x="1566058" y="287468"/>
                </a:lnTo>
                <a:lnTo>
                  <a:pt x="1525573" y="266504"/>
                </a:lnTo>
                <a:lnTo>
                  <a:pt x="1493624" y="234556"/>
                </a:lnTo>
                <a:lnTo>
                  <a:pt x="1472659" y="194072"/>
                </a:lnTo>
                <a:lnTo>
                  <a:pt x="1465126" y="147502"/>
                </a:lnTo>
                <a:lnTo>
                  <a:pt x="1472659" y="100930"/>
                </a:lnTo>
                <a:lnTo>
                  <a:pt x="1493624" y="60446"/>
                </a:lnTo>
                <a:lnTo>
                  <a:pt x="1525573" y="28497"/>
                </a:lnTo>
                <a:lnTo>
                  <a:pt x="1566058" y="7532"/>
                </a:lnTo>
                <a:lnTo>
                  <a:pt x="1612628" y="0"/>
                </a:lnTo>
                <a:lnTo>
                  <a:pt x="1659197" y="7532"/>
                </a:lnTo>
                <a:lnTo>
                  <a:pt x="1699680" y="28497"/>
                </a:lnTo>
                <a:lnTo>
                  <a:pt x="1725833" y="54651"/>
                </a:lnTo>
                <a:lnTo>
                  <a:pt x="1612628" y="54651"/>
                </a:lnTo>
                <a:lnTo>
                  <a:pt x="1576519" y="61959"/>
                </a:lnTo>
                <a:lnTo>
                  <a:pt x="1547002" y="81876"/>
                </a:lnTo>
                <a:lnTo>
                  <a:pt x="1527086" y="111394"/>
                </a:lnTo>
                <a:lnTo>
                  <a:pt x="1519779" y="147502"/>
                </a:lnTo>
                <a:lnTo>
                  <a:pt x="1527086" y="183610"/>
                </a:lnTo>
                <a:lnTo>
                  <a:pt x="1547002" y="213126"/>
                </a:lnTo>
                <a:lnTo>
                  <a:pt x="1576519" y="233042"/>
                </a:lnTo>
                <a:lnTo>
                  <a:pt x="1612628" y="240349"/>
                </a:lnTo>
                <a:lnTo>
                  <a:pt x="1725834" y="240349"/>
                </a:lnTo>
                <a:lnTo>
                  <a:pt x="1699680" y="266504"/>
                </a:lnTo>
                <a:lnTo>
                  <a:pt x="1659197" y="287468"/>
                </a:lnTo>
                <a:lnTo>
                  <a:pt x="1612628" y="295001"/>
                </a:lnTo>
                <a:close/>
              </a:path>
              <a:path w="1760219" h="295275">
                <a:moveTo>
                  <a:pt x="1725834" y="240349"/>
                </a:moveTo>
                <a:lnTo>
                  <a:pt x="1612628" y="240349"/>
                </a:lnTo>
                <a:lnTo>
                  <a:pt x="1648735" y="233042"/>
                </a:lnTo>
                <a:lnTo>
                  <a:pt x="1678250" y="213126"/>
                </a:lnTo>
                <a:lnTo>
                  <a:pt x="1698166" y="183609"/>
                </a:lnTo>
                <a:lnTo>
                  <a:pt x="1705473" y="147502"/>
                </a:lnTo>
                <a:lnTo>
                  <a:pt x="1698166" y="111394"/>
                </a:lnTo>
                <a:lnTo>
                  <a:pt x="1678250" y="81876"/>
                </a:lnTo>
                <a:lnTo>
                  <a:pt x="1648735" y="61959"/>
                </a:lnTo>
                <a:lnTo>
                  <a:pt x="1612628" y="54651"/>
                </a:lnTo>
                <a:lnTo>
                  <a:pt x="1725833" y="54651"/>
                </a:lnTo>
                <a:lnTo>
                  <a:pt x="1731628" y="60446"/>
                </a:lnTo>
                <a:lnTo>
                  <a:pt x="1752593" y="100930"/>
                </a:lnTo>
                <a:lnTo>
                  <a:pt x="1760126" y="147502"/>
                </a:lnTo>
                <a:lnTo>
                  <a:pt x="1752593" y="194072"/>
                </a:lnTo>
                <a:lnTo>
                  <a:pt x="1731628" y="234556"/>
                </a:lnTo>
                <a:lnTo>
                  <a:pt x="1725834" y="24034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4212" rIns="0" bIns="0" rtlCol="0">
            <a:spAutoFit/>
          </a:bodyPr>
          <a:lstStyle/>
          <a:p>
            <a:pPr marL="516890">
              <a:lnSpc>
                <a:spcPct val="100000"/>
              </a:lnSpc>
              <a:spcBef>
                <a:spcPts val="125"/>
              </a:spcBef>
            </a:pPr>
            <a:r>
              <a:rPr sz="3000"/>
              <a:t>Week</a:t>
            </a:r>
            <a:r>
              <a:rPr sz="3000" spc="15"/>
              <a:t> </a:t>
            </a:r>
            <a:r>
              <a:rPr sz="3000" spc="-520"/>
              <a:t>1</a:t>
            </a:r>
            <a:endParaRPr sz="3000"/>
          </a:p>
        </p:txBody>
      </p:sp>
      <p:grpSp>
        <p:nvGrpSpPr>
          <p:cNvPr id="13" name="object 13"/>
          <p:cNvGrpSpPr/>
          <p:nvPr/>
        </p:nvGrpSpPr>
        <p:grpSpPr>
          <a:xfrm>
            <a:off x="10423375" y="4055938"/>
            <a:ext cx="6397625" cy="6090285"/>
            <a:chOff x="10481248" y="4186153"/>
            <a:chExt cx="6397625" cy="609028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56741" y="4762915"/>
              <a:ext cx="5246369" cy="52451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481248" y="4186153"/>
              <a:ext cx="6397625" cy="6090285"/>
            </a:xfrm>
            <a:custGeom>
              <a:avLst/>
              <a:gdLst/>
              <a:ahLst/>
              <a:cxnLst/>
              <a:rect l="l" t="t" r="r" b="b"/>
              <a:pathLst>
                <a:path w="6397625" h="6090284">
                  <a:moveTo>
                    <a:pt x="3460965" y="12700"/>
                  </a:moveTo>
                  <a:lnTo>
                    <a:pt x="2889054" y="12700"/>
                  </a:lnTo>
                  <a:lnTo>
                    <a:pt x="2936255" y="0"/>
                  </a:lnTo>
                  <a:lnTo>
                    <a:pt x="3413765" y="0"/>
                  </a:lnTo>
                  <a:lnTo>
                    <a:pt x="3460965" y="12700"/>
                  </a:lnTo>
                  <a:close/>
                </a:path>
                <a:path w="6397625" h="6090284">
                  <a:moveTo>
                    <a:pt x="3601374" y="25400"/>
                  </a:moveTo>
                  <a:lnTo>
                    <a:pt x="2748644" y="25400"/>
                  </a:lnTo>
                  <a:lnTo>
                    <a:pt x="2795244" y="12700"/>
                  </a:lnTo>
                  <a:lnTo>
                    <a:pt x="3554775" y="12700"/>
                  </a:lnTo>
                  <a:lnTo>
                    <a:pt x="3601374" y="25400"/>
                  </a:lnTo>
                  <a:close/>
                </a:path>
                <a:path w="6397625" h="6090284">
                  <a:moveTo>
                    <a:pt x="3693935" y="38100"/>
                  </a:moveTo>
                  <a:lnTo>
                    <a:pt x="2656082" y="38100"/>
                  </a:lnTo>
                  <a:lnTo>
                    <a:pt x="2702255" y="25400"/>
                  </a:lnTo>
                  <a:lnTo>
                    <a:pt x="3647762" y="25400"/>
                  </a:lnTo>
                  <a:lnTo>
                    <a:pt x="3693935" y="38100"/>
                  </a:lnTo>
                  <a:close/>
                </a:path>
                <a:path w="6397625" h="6090284">
                  <a:moveTo>
                    <a:pt x="2795116" y="76200"/>
                  </a:moveTo>
                  <a:lnTo>
                    <a:pt x="2473648" y="76200"/>
                  </a:lnTo>
                  <a:lnTo>
                    <a:pt x="2610130" y="38100"/>
                  </a:lnTo>
                  <a:lnTo>
                    <a:pt x="3739887" y="38100"/>
                  </a:lnTo>
                  <a:lnTo>
                    <a:pt x="3785613" y="50800"/>
                  </a:lnTo>
                  <a:lnTo>
                    <a:pt x="2983551" y="50800"/>
                  </a:lnTo>
                  <a:lnTo>
                    <a:pt x="2936145" y="63500"/>
                  </a:lnTo>
                  <a:lnTo>
                    <a:pt x="2841923" y="63500"/>
                  </a:lnTo>
                  <a:lnTo>
                    <a:pt x="2795116" y="76200"/>
                  </a:lnTo>
                  <a:close/>
                </a:path>
                <a:path w="6397625" h="6090284">
                  <a:moveTo>
                    <a:pt x="3876367" y="76200"/>
                  </a:moveTo>
                  <a:lnTo>
                    <a:pt x="3554902" y="76200"/>
                  </a:lnTo>
                  <a:lnTo>
                    <a:pt x="3508096" y="63500"/>
                  </a:lnTo>
                  <a:lnTo>
                    <a:pt x="3413875" y="63500"/>
                  </a:lnTo>
                  <a:lnTo>
                    <a:pt x="3366470" y="50800"/>
                  </a:lnTo>
                  <a:lnTo>
                    <a:pt x="3785613" y="50800"/>
                  </a:lnTo>
                  <a:lnTo>
                    <a:pt x="3876367" y="76200"/>
                  </a:lnTo>
                  <a:close/>
                </a:path>
                <a:path w="6397625" h="6090284">
                  <a:moveTo>
                    <a:pt x="1980420" y="6045200"/>
                  </a:moveTo>
                  <a:lnTo>
                    <a:pt x="1826540" y="6045200"/>
                  </a:lnTo>
                  <a:lnTo>
                    <a:pt x="1785749" y="6019800"/>
                  </a:lnTo>
                  <a:lnTo>
                    <a:pt x="1745280" y="6007100"/>
                  </a:lnTo>
                  <a:lnTo>
                    <a:pt x="1665331" y="5956300"/>
                  </a:lnTo>
                  <a:lnTo>
                    <a:pt x="1625861" y="5943600"/>
                  </a:lnTo>
                  <a:lnTo>
                    <a:pt x="1547954" y="5892800"/>
                  </a:lnTo>
                  <a:lnTo>
                    <a:pt x="1433754" y="5816600"/>
                  </a:lnTo>
                  <a:lnTo>
                    <a:pt x="1359454" y="5765800"/>
                  </a:lnTo>
                  <a:lnTo>
                    <a:pt x="1286667" y="5715000"/>
                  </a:lnTo>
                  <a:lnTo>
                    <a:pt x="1215436" y="5664200"/>
                  </a:lnTo>
                  <a:lnTo>
                    <a:pt x="1145799" y="5613400"/>
                  </a:lnTo>
                  <a:lnTo>
                    <a:pt x="1111592" y="5575300"/>
                  </a:lnTo>
                  <a:lnTo>
                    <a:pt x="1044425" y="5524500"/>
                  </a:lnTo>
                  <a:lnTo>
                    <a:pt x="1011475" y="5486400"/>
                  </a:lnTo>
                  <a:lnTo>
                    <a:pt x="978955" y="5461000"/>
                  </a:lnTo>
                  <a:lnTo>
                    <a:pt x="946869" y="5422900"/>
                  </a:lnTo>
                  <a:lnTo>
                    <a:pt x="915222" y="5397500"/>
                  </a:lnTo>
                  <a:lnTo>
                    <a:pt x="884020" y="5359400"/>
                  </a:lnTo>
                  <a:lnTo>
                    <a:pt x="853268" y="5334000"/>
                  </a:lnTo>
                  <a:lnTo>
                    <a:pt x="822971" y="5295900"/>
                  </a:lnTo>
                  <a:lnTo>
                    <a:pt x="793133" y="5270500"/>
                  </a:lnTo>
                  <a:lnTo>
                    <a:pt x="763761" y="5232400"/>
                  </a:lnTo>
                  <a:lnTo>
                    <a:pt x="734858" y="5194300"/>
                  </a:lnTo>
                  <a:lnTo>
                    <a:pt x="706431" y="5168900"/>
                  </a:lnTo>
                  <a:lnTo>
                    <a:pt x="678483" y="5130800"/>
                  </a:lnTo>
                  <a:lnTo>
                    <a:pt x="651021" y="5092700"/>
                  </a:lnTo>
                  <a:lnTo>
                    <a:pt x="624050" y="5054600"/>
                  </a:lnTo>
                  <a:lnTo>
                    <a:pt x="597574" y="5016500"/>
                  </a:lnTo>
                  <a:lnTo>
                    <a:pt x="571598" y="4978400"/>
                  </a:lnTo>
                  <a:lnTo>
                    <a:pt x="546128" y="4953000"/>
                  </a:lnTo>
                  <a:lnTo>
                    <a:pt x="521169" y="4914900"/>
                  </a:lnTo>
                  <a:lnTo>
                    <a:pt x="496726" y="4876800"/>
                  </a:lnTo>
                  <a:lnTo>
                    <a:pt x="472804" y="4838700"/>
                  </a:lnTo>
                  <a:lnTo>
                    <a:pt x="449407" y="4800600"/>
                  </a:lnTo>
                  <a:lnTo>
                    <a:pt x="426542" y="4762500"/>
                  </a:lnTo>
                  <a:lnTo>
                    <a:pt x="404213" y="4711700"/>
                  </a:lnTo>
                  <a:lnTo>
                    <a:pt x="382425" y="4673600"/>
                  </a:lnTo>
                  <a:lnTo>
                    <a:pt x="361183" y="4635500"/>
                  </a:lnTo>
                  <a:lnTo>
                    <a:pt x="340493" y="4597400"/>
                  </a:lnTo>
                  <a:lnTo>
                    <a:pt x="320359" y="4559300"/>
                  </a:lnTo>
                  <a:lnTo>
                    <a:pt x="300787" y="4521200"/>
                  </a:lnTo>
                  <a:lnTo>
                    <a:pt x="281782" y="4470400"/>
                  </a:lnTo>
                  <a:lnTo>
                    <a:pt x="263348" y="4432300"/>
                  </a:lnTo>
                  <a:lnTo>
                    <a:pt x="245492" y="4394200"/>
                  </a:lnTo>
                  <a:lnTo>
                    <a:pt x="228217" y="4356100"/>
                  </a:lnTo>
                  <a:lnTo>
                    <a:pt x="211529" y="4305300"/>
                  </a:lnTo>
                  <a:lnTo>
                    <a:pt x="195434" y="4267200"/>
                  </a:lnTo>
                  <a:lnTo>
                    <a:pt x="179935" y="4229100"/>
                  </a:lnTo>
                  <a:lnTo>
                    <a:pt x="165039" y="4178300"/>
                  </a:lnTo>
                  <a:lnTo>
                    <a:pt x="150750" y="4140200"/>
                  </a:lnTo>
                  <a:lnTo>
                    <a:pt x="137074" y="4089400"/>
                  </a:lnTo>
                  <a:lnTo>
                    <a:pt x="124015" y="4051300"/>
                  </a:lnTo>
                  <a:lnTo>
                    <a:pt x="111579" y="4000500"/>
                  </a:lnTo>
                  <a:lnTo>
                    <a:pt x="99771" y="3962400"/>
                  </a:lnTo>
                  <a:lnTo>
                    <a:pt x="88595" y="3911600"/>
                  </a:lnTo>
                  <a:lnTo>
                    <a:pt x="78057" y="3873500"/>
                  </a:lnTo>
                  <a:lnTo>
                    <a:pt x="68163" y="3822700"/>
                  </a:lnTo>
                  <a:lnTo>
                    <a:pt x="58916" y="3784600"/>
                  </a:lnTo>
                  <a:lnTo>
                    <a:pt x="50323" y="3733800"/>
                  </a:lnTo>
                  <a:lnTo>
                    <a:pt x="42387" y="3683000"/>
                  </a:lnTo>
                  <a:lnTo>
                    <a:pt x="35116" y="3644900"/>
                  </a:lnTo>
                  <a:lnTo>
                    <a:pt x="28512" y="3594100"/>
                  </a:lnTo>
                  <a:lnTo>
                    <a:pt x="22582" y="3543300"/>
                  </a:lnTo>
                  <a:lnTo>
                    <a:pt x="17331" y="3505200"/>
                  </a:lnTo>
                  <a:lnTo>
                    <a:pt x="12763" y="3454400"/>
                  </a:lnTo>
                  <a:lnTo>
                    <a:pt x="8884" y="3403600"/>
                  </a:lnTo>
                  <a:lnTo>
                    <a:pt x="5699" y="3365500"/>
                  </a:lnTo>
                  <a:lnTo>
                    <a:pt x="3213" y="3314700"/>
                  </a:lnTo>
                  <a:lnTo>
                    <a:pt x="1431" y="3263900"/>
                  </a:lnTo>
                  <a:lnTo>
                    <a:pt x="358" y="3213100"/>
                  </a:lnTo>
                  <a:lnTo>
                    <a:pt x="0" y="3175000"/>
                  </a:lnTo>
                  <a:lnTo>
                    <a:pt x="358" y="3124200"/>
                  </a:lnTo>
                  <a:lnTo>
                    <a:pt x="1431" y="3073400"/>
                  </a:lnTo>
                  <a:lnTo>
                    <a:pt x="3213" y="3022600"/>
                  </a:lnTo>
                  <a:lnTo>
                    <a:pt x="5699" y="2971800"/>
                  </a:lnTo>
                  <a:lnTo>
                    <a:pt x="8884" y="2933700"/>
                  </a:lnTo>
                  <a:lnTo>
                    <a:pt x="12763" y="2882900"/>
                  </a:lnTo>
                  <a:lnTo>
                    <a:pt x="17331" y="2832100"/>
                  </a:lnTo>
                  <a:lnTo>
                    <a:pt x="22582" y="2794000"/>
                  </a:lnTo>
                  <a:lnTo>
                    <a:pt x="28512" y="2743200"/>
                  </a:lnTo>
                  <a:lnTo>
                    <a:pt x="35116" y="2692400"/>
                  </a:lnTo>
                  <a:lnTo>
                    <a:pt x="42387" y="2654300"/>
                  </a:lnTo>
                  <a:lnTo>
                    <a:pt x="50323" y="2603500"/>
                  </a:lnTo>
                  <a:lnTo>
                    <a:pt x="58916" y="2552700"/>
                  </a:lnTo>
                  <a:lnTo>
                    <a:pt x="68163" y="2514600"/>
                  </a:lnTo>
                  <a:lnTo>
                    <a:pt x="78057" y="2463800"/>
                  </a:lnTo>
                  <a:lnTo>
                    <a:pt x="88595" y="2425700"/>
                  </a:lnTo>
                  <a:lnTo>
                    <a:pt x="99771" y="2374900"/>
                  </a:lnTo>
                  <a:lnTo>
                    <a:pt x="111579" y="2336800"/>
                  </a:lnTo>
                  <a:lnTo>
                    <a:pt x="124015" y="2286000"/>
                  </a:lnTo>
                  <a:lnTo>
                    <a:pt x="137074" y="2247900"/>
                  </a:lnTo>
                  <a:lnTo>
                    <a:pt x="150750" y="2197100"/>
                  </a:lnTo>
                  <a:lnTo>
                    <a:pt x="165039" y="2159000"/>
                  </a:lnTo>
                  <a:lnTo>
                    <a:pt x="179935" y="2108200"/>
                  </a:lnTo>
                  <a:lnTo>
                    <a:pt x="195434" y="2070100"/>
                  </a:lnTo>
                  <a:lnTo>
                    <a:pt x="211529" y="2032000"/>
                  </a:lnTo>
                  <a:lnTo>
                    <a:pt x="228217" y="1981200"/>
                  </a:lnTo>
                  <a:lnTo>
                    <a:pt x="245492" y="1943100"/>
                  </a:lnTo>
                  <a:lnTo>
                    <a:pt x="263348" y="1905000"/>
                  </a:lnTo>
                  <a:lnTo>
                    <a:pt x="281782" y="1866900"/>
                  </a:lnTo>
                  <a:lnTo>
                    <a:pt x="300787" y="1816100"/>
                  </a:lnTo>
                  <a:lnTo>
                    <a:pt x="320359" y="1778000"/>
                  </a:lnTo>
                  <a:lnTo>
                    <a:pt x="340493" y="1739900"/>
                  </a:lnTo>
                  <a:lnTo>
                    <a:pt x="361183" y="1701800"/>
                  </a:lnTo>
                  <a:lnTo>
                    <a:pt x="382425" y="1663700"/>
                  </a:lnTo>
                  <a:lnTo>
                    <a:pt x="404213" y="1625600"/>
                  </a:lnTo>
                  <a:lnTo>
                    <a:pt x="426542" y="1574800"/>
                  </a:lnTo>
                  <a:lnTo>
                    <a:pt x="449407" y="1536700"/>
                  </a:lnTo>
                  <a:lnTo>
                    <a:pt x="472804" y="1498600"/>
                  </a:lnTo>
                  <a:lnTo>
                    <a:pt x="496726" y="1460500"/>
                  </a:lnTo>
                  <a:lnTo>
                    <a:pt x="521169" y="1422400"/>
                  </a:lnTo>
                  <a:lnTo>
                    <a:pt x="546128" y="1384300"/>
                  </a:lnTo>
                  <a:lnTo>
                    <a:pt x="571598" y="1358900"/>
                  </a:lnTo>
                  <a:lnTo>
                    <a:pt x="597574" y="1320800"/>
                  </a:lnTo>
                  <a:lnTo>
                    <a:pt x="624050" y="1282700"/>
                  </a:lnTo>
                  <a:lnTo>
                    <a:pt x="651021" y="1244600"/>
                  </a:lnTo>
                  <a:lnTo>
                    <a:pt x="678483" y="1206500"/>
                  </a:lnTo>
                  <a:lnTo>
                    <a:pt x="706431" y="1168400"/>
                  </a:lnTo>
                  <a:lnTo>
                    <a:pt x="734858" y="1143000"/>
                  </a:lnTo>
                  <a:lnTo>
                    <a:pt x="763761" y="1104900"/>
                  </a:lnTo>
                  <a:lnTo>
                    <a:pt x="793133" y="1066800"/>
                  </a:lnTo>
                  <a:lnTo>
                    <a:pt x="822971" y="1041400"/>
                  </a:lnTo>
                  <a:lnTo>
                    <a:pt x="853268" y="1003300"/>
                  </a:lnTo>
                  <a:lnTo>
                    <a:pt x="884020" y="977900"/>
                  </a:lnTo>
                  <a:lnTo>
                    <a:pt x="915222" y="939800"/>
                  </a:lnTo>
                  <a:lnTo>
                    <a:pt x="946869" y="914400"/>
                  </a:lnTo>
                  <a:lnTo>
                    <a:pt x="978955" y="876300"/>
                  </a:lnTo>
                  <a:lnTo>
                    <a:pt x="1011475" y="850900"/>
                  </a:lnTo>
                  <a:lnTo>
                    <a:pt x="1044425" y="812800"/>
                  </a:lnTo>
                  <a:lnTo>
                    <a:pt x="1111592" y="762000"/>
                  </a:lnTo>
                  <a:lnTo>
                    <a:pt x="1145799" y="723900"/>
                  </a:lnTo>
                  <a:lnTo>
                    <a:pt x="1180415" y="698500"/>
                  </a:lnTo>
                  <a:lnTo>
                    <a:pt x="1250855" y="647700"/>
                  </a:lnTo>
                  <a:lnTo>
                    <a:pt x="1322869" y="596900"/>
                  </a:lnTo>
                  <a:lnTo>
                    <a:pt x="1396417" y="546100"/>
                  </a:lnTo>
                  <a:lnTo>
                    <a:pt x="1509527" y="469900"/>
                  </a:lnTo>
                  <a:lnTo>
                    <a:pt x="1625861" y="393700"/>
                  </a:lnTo>
                  <a:lnTo>
                    <a:pt x="1665331" y="381000"/>
                  </a:lnTo>
                  <a:lnTo>
                    <a:pt x="1745280" y="330200"/>
                  </a:lnTo>
                  <a:lnTo>
                    <a:pt x="1785749" y="317500"/>
                  </a:lnTo>
                  <a:lnTo>
                    <a:pt x="1826540" y="292100"/>
                  </a:lnTo>
                  <a:lnTo>
                    <a:pt x="1867648" y="279400"/>
                  </a:lnTo>
                  <a:lnTo>
                    <a:pt x="1909069" y="254000"/>
                  </a:lnTo>
                  <a:lnTo>
                    <a:pt x="1950797" y="241300"/>
                  </a:lnTo>
                  <a:lnTo>
                    <a:pt x="1992827" y="215900"/>
                  </a:lnTo>
                  <a:lnTo>
                    <a:pt x="2120680" y="177800"/>
                  </a:lnTo>
                  <a:lnTo>
                    <a:pt x="2163868" y="152400"/>
                  </a:lnTo>
                  <a:lnTo>
                    <a:pt x="2428630" y="76200"/>
                  </a:lnTo>
                  <a:lnTo>
                    <a:pt x="2748520" y="76200"/>
                  </a:lnTo>
                  <a:lnTo>
                    <a:pt x="2702140" y="88900"/>
                  </a:lnTo>
                  <a:lnTo>
                    <a:pt x="2655980" y="88900"/>
                  </a:lnTo>
                  <a:lnTo>
                    <a:pt x="2564344" y="114300"/>
                  </a:lnTo>
                  <a:lnTo>
                    <a:pt x="2518878" y="114300"/>
                  </a:lnTo>
                  <a:lnTo>
                    <a:pt x="2121211" y="228600"/>
                  </a:lnTo>
                  <a:lnTo>
                    <a:pt x="2078403" y="254000"/>
                  </a:lnTo>
                  <a:lnTo>
                    <a:pt x="1993676" y="279400"/>
                  </a:lnTo>
                  <a:lnTo>
                    <a:pt x="1951768" y="304800"/>
                  </a:lnTo>
                  <a:lnTo>
                    <a:pt x="1910171" y="317500"/>
                  </a:lnTo>
                  <a:lnTo>
                    <a:pt x="1868889" y="342900"/>
                  </a:lnTo>
                  <a:lnTo>
                    <a:pt x="1827929" y="355600"/>
                  </a:lnTo>
                  <a:lnTo>
                    <a:pt x="1787296" y="381000"/>
                  </a:lnTo>
                  <a:lnTo>
                    <a:pt x="1746994" y="393700"/>
                  </a:lnTo>
                  <a:lnTo>
                    <a:pt x="1667406" y="444500"/>
                  </a:lnTo>
                  <a:lnTo>
                    <a:pt x="1628131" y="457200"/>
                  </a:lnTo>
                  <a:lnTo>
                    <a:pt x="1512445" y="533400"/>
                  </a:lnTo>
                  <a:lnTo>
                    <a:pt x="1437155" y="584200"/>
                  </a:lnTo>
                  <a:lnTo>
                    <a:pt x="1363383" y="635000"/>
                  </a:lnTo>
                  <a:lnTo>
                    <a:pt x="1291171" y="685800"/>
                  </a:lnTo>
                  <a:lnTo>
                    <a:pt x="1220560" y="736600"/>
                  </a:lnTo>
                  <a:lnTo>
                    <a:pt x="1185868" y="762000"/>
                  </a:lnTo>
                  <a:lnTo>
                    <a:pt x="1151593" y="800100"/>
                  </a:lnTo>
                  <a:lnTo>
                    <a:pt x="1084312" y="850900"/>
                  </a:lnTo>
                  <a:lnTo>
                    <a:pt x="1051317" y="889000"/>
                  </a:lnTo>
                  <a:lnTo>
                    <a:pt x="1018760" y="914400"/>
                  </a:lnTo>
                  <a:lnTo>
                    <a:pt x="986645" y="952500"/>
                  </a:lnTo>
                  <a:lnTo>
                    <a:pt x="954978" y="977900"/>
                  </a:lnTo>
                  <a:lnTo>
                    <a:pt x="923765" y="1016000"/>
                  </a:lnTo>
                  <a:lnTo>
                    <a:pt x="893010" y="1041400"/>
                  </a:lnTo>
                  <a:lnTo>
                    <a:pt x="862719" y="1079500"/>
                  </a:lnTo>
                  <a:lnTo>
                    <a:pt x="832897" y="1117600"/>
                  </a:lnTo>
                  <a:lnTo>
                    <a:pt x="803549" y="1143000"/>
                  </a:lnTo>
                  <a:lnTo>
                    <a:pt x="774681" y="1181100"/>
                  </a:lnTo>
                  <a:lnTo>
                    <a:pt x="746298" y="1219200"/>
                  </a:lnTo>
                  <a:lnTo>
                    <a:pt x="718405" y="1244600"/>
                  </a:lnTo>
                  <a:lnTo>
                    <a:pt x="691008" y="1282700"/>
                  </a:lnTo>
                  <a:lnTo>
                    <a:pt x="664111" y="1320800"/>
                  </a:lnTo>
                  <a:lnTo>
                    <a:pt x="637721" y="1358900"/>
                  </a:lnTo>
                  <a:lnTo>
                    <a:pt x="611842" y="1397000"/>
                  </a:lnTo>
                  <a:lnTo>
                    <a:pt x="586479" y="1435100"/>
                  </a:lnTo>
                  <a:lnTo>
                    <a:pt x="561639" y="1473200"/>
                  </a:lnTo>
                  <a:lnTo>
                    <a:pt x="537325" y="1511300"/>
                  </a:lnTo>
                  <a:lnTo>
                    <a:pt x="513544" y="1549400"/>
                  </a:lnTo>
                  <a:lnTo>
                    <a:pt x="490301" y="1587500"/>
                  </a:lnTo>
                  <a:lnTo>
                    <a:pt x="467601" y="1625600"/>
                  </a:lnTo>
                  <a:lnTo>
                    <a:pt x="445449" y="1663700"/>
                  </a:lnTo>
                  <a:lnTo>
                    <a:pt x="423851" y="1701800"/>
                  </a:lnTo>
                  <a:lnTo>
                    <a:pt x="402812" y="1739900"/>
                  </a:lnTo>
                  <a:lnTo>
                    <a:pt x="382337" y="1778000"/>
                  </a:lnTo>
                  <a:lnTo>
                    <a:pt x="362431" y="1816100"/>
                  </a:lnTo>
                  <a:lnTo>
                    <a:pt x="343100" y="1866900"/>
                  </a:lnTo>
                  <a:lnTo>
                    <a:pt x="324350" y="1905000"/>
                  </a:lnTo>
                  <a:lnTo>
                    <a:pt x="306184" y="1943100"/>
                  </a:lnTo>
                  <a:lnTo>
                    <a:pt x="288609" y="1981200"/>
                  </a:lnTo>
                  <a:lnTo>
                    <a:pt x="271630" y="2032000"/>
                  </a:lnTo>
                  <a:lnTo>
                    <a:pt x="255252" y="2070100"/>
                  </a:lnTo>
                  <a:lnTo>
                    <a:pt x="239481" y="2120900"/>
                  </a:lnTo>
                  <a:lnTo>
                    <a:pt x="224321" y="2159000"/>
                  </a:lnTo>
                  <a:lnTo>
                    <a:pt x="209778" y="2197100"/>
                  </a:lnTo>
                  <a:lnTo>
                    <a:pt x="195858" y="2247900"/>
                  </a:lnTo>
                  <a:lnTo>
                    <a:pt x="182565" y="2286000"/>
                  </a:lnTo>
                  <a:lnTo>
                    <a:pt x="169904" y="2336800"/>
                  </a:lnTo>
                  <a:lnTo>
                    <a:pt x="157883" y="2374900"/>
                  </a:lnTo>
                  <a:lnTo>
                    <a:pt x="146504" y="2425700"/>
                  </a:lnTo>
                  <a:lnTo>
                    <a:pt x="135774" y="2463800"/>
                  </a:lnTo>
                  <a:lnTo>
                    <a:pt x="125698" y="2514600"/>
                  </a:lnTo>
                  <a:lnTo>
                    <a:pt x="116281" y="2552700"/>
                  </a:lnTo>
                  <a:lnTo>
                    <a:pt x="107529" y="2603500"/>
                  </a:lnTo>
                  <a:lnTo>
                    <a:pt x="99447" y="2654300"/>
                  </a:lnTo>
                  <a:lnTo>
                    <a:pt x="92040" y="2692400"/>
                  </a:lnTo>
                  <a:lnTo>
                    <a:pt x="85313" y="2743200"/>
                  </a:lnTo>
                  <a:lnTo>
                    <a:pt x="79272" y="2794000"/>
                  </a:lnTo>
                  <a:lnTo>
                    <a:pt x="73922" y="2832100"/>
                  </a:lnTo>
                  <a:lnTo>
                    <a:pt x="69268" y="2882900"/>
                  </a:lnTo>
                  <a:lnTo>
                    <a:pt x="65315" y="2933700"/>
                  </a:lnTo>
                  <a:lnTo>
                    <a:pt x="62069" y="2971800"/>
                  </a:lnTo>
                  <a:lnTo>
                    <a:pt x="59536" y="3022600"/>
                  </a:lnTo>
                  <a:lnTo>
                    <a:pt x="57719" y="3073400"/>
                  </a:lnTo>
                  <a:lnTo>
                    <a:pt x="56626" y="3124200"/>
                  </a:lnTo>
                  <a:lnTo>
                    <a:pt x="56260" y="3175000"/>
                  </a:lnTo>
                  <a:lnTo>
                    <a:pt x="56626" y="3213100"/>
                  </a:lnTo>
                  <a:lnTo>
                    <a:pt x="57719" y="3263900"/>
                  </a:lnTo>
                  <a:lnTo>
                    <a:pt x="59536" y="3314700"/>
                  </a:lnTo>
                  <a:lnTo>
                    <a:pt x="62069" y="3365500"/>
                  </a:lnTo>
                  <a:lnTo>
                    <a:pt x="65315" y="3403600"/>
                  </a:lnTo>
                  <a:lnTo>
                    <a:pt x="69268" y="3454400"/>
                  </a:lnTo>
                  <a:lnTo>
                    <a:pt x="73922" y="3505200"/>
                  </a:lnTo>
                  <a:lnTo>
                    <a:pt x="79272" y="3543300"/>
                  </a:lnTo>
                  <a:lnTo>
                    <a:pt x="85313" y="3594100"/>
                  </a:lnTo>
                  <a:lnTo>
                    <a:pt x="92040" y="3644900"/>
                  </a:lnTo>
                  <a:lnTo>
                    <a:pt x="99447" y="3683000"/>
                  </a:lnTo>
                  <a:lnTo>
                    <a:pt x="107529" y="3733800"/>
                  </a:lnTo>
                  <a:lnTo>
                    <a:pt x="116281" y="3784600"/>
                  </a:lnTo>
                  <a:lnTo>
                    <a:pt x="125698" y="3822700"/>
                  </a:lnTo>
                  <a:lnTo>
                    <a:pt x="135774" y="3873500"/>
                  </a:lnTo>
                  <a:lnTo>
                    <a:pt x="146504" y="3911600"/>
                  </a:lnTo>
                  <a:lnTo>
                    <a:pt x="157883" y="3962400"/>
                  </a:lnTo>
                  <a:lnTo>
                    <a:pt x="169904" y="4000500"/>
                  </a:lnTo>
                  <a:lnTo>
                    <a:pt x="182565" y="4051300"/>
                  </a:lnTo>
                  <a:lnTo>
                    <a:pt x="195858" y="4089400"/>
                  </a:lnTo>
                  <a:lnTo>
                    <a:pt x="209778" y="4140200"/>
                  </a:lnTo>
                  <a:lnTo>
                    <a:pt x="224321" y="4178300"/>
                  </a:lnTo>
                  <a:lnTo>
                    <a:pt x="239481" y="4216400"/>
                  </a:lnTo>
                  <a:lnTo>
                    <a:pt x="255252" y="4267200"/>
                  </a:lnTo>
                  <a:lnTo>
                    <a:pt x="271630" y="4305300"/>
                  </a:lnTo>
                  <a:lnTo>
                    <a:pt x="288609" y="4356100"/>
                  </a:lnTo>
                  <a:lnTo>
                    <a:pt x="306184" y="4394200"/>
                  </a:lnTo>
                  <a:lnTo>
                    <a:pt x="324350" y="4432300"/>
                  </a:lnTo>
                  <a:lnTo>
                    <a:pt x="343100" y="4470400"/>
                  </a:lnTo>
                  <a:lnTo>
                    <a:pt x="362431" y="4521200"/>
                  </a:lnTo>
                  <a:lnTo>
                    <a:pt x="382337" y="4559300"/>
                  </a:lnTo>
                  <a:lnTo>
                    <a:pt x="402812" y="4597400"/>
                  </a:lnTo>
                  <a:lnTo>
                    <a:pt x="423851" y="4635500"/>
                  </a:lnTo>
                  <a:lnTo>
                    <a:pt x="445449" y="4673600"/>
                  </a:lnTo>
                  <a:lnTo>
                    <a:pt x="467601" y="4711700"/>
                  </a:lnTo>
                  <a:lnTo>
                    <a:pt x="490301" y="4749800"/>
                  </a:lnTo>
                  <a:lnTo>
                    <a:pt x="513544" y="4787900"/>
                  </a:lnTo>
                  <a:lnTo>
                    <a:pt x="537325" y="4826000"/>
                  </a:lnTo>
                  <a:lnTo>
                    <a:pt x="561639" y="4864100"/>
                  </a:lnTo>
                  <a:lnTo>
                    <a:pt x="586479" y="4902200"/>
                  </a:lnTo>
                  <a:lnTo>
                    <a:pt x="611842" y="4940300"/>
                  </a:lnTo>
                  <a:lnTo>
                    <a:pt x="637721" y="4978400"/>
                  </a:lnTo>
                  <a:lnTo>
                    <a:pt x="664111" y="5016500"/>
                  </a:lnTo>
                  <a:lnTo>
                    <a:pt x="691008" y="5054600"/>
                  </a:lnTo>
                  <a:lnTo>
                    <a:pt x="718405" y="5092700"/>
                  </a:lnTo>
                  <a:lnTo>
                    <a:pt x="746298" y="5118100"/>
                  </a:lnTo>
                  <a:lnTo>
                    <a:pt x="774681" y="5156200"/>
                  </a:lnTo>
                  <a:lnTo>
                    <a:pt x="803549" y="5194300"/>
                  </a:lnTo>
                  <a:lnTo>
                    <a:pt x="832897" y="5219700"/>
                  </a:lnTo>
                  <a:lnTo>
                    <a:pt x="862719" y="5257800"/>
                  </a:lnTo>
                  <a:lnTo>
                    <a:pt x="893010" y="5295900"/>
                  </a:lnTo>
                  <a:lnTo>
                    <a:pt x="923765" y="5321300"/>
                  </a:lnTo>
                  <a:lnTo>
                    <a:pt x="954978" y="5359400"/>
                  </a:lnTo>
                  <a:lnTo>
                    <a:pt x="986645" y="5384800"/>
                  </a:lnTo>
                  <a:lnTo>
                    <a:pt x="1018760" y="5422900"/>
                  </a:lnTo>
                  <a:lnTo>
                    <a:pt x="1051317" y="5448300"/>
                  </a:lnTo>
                  <a:lnTo>
                    <a:pt x="1084312" y="5486400"/>
                  </a:lnTo>
                  <a:lnTo>
                    <a:pt x="1151593" y="5537200"/>
                  </a:lnTo>
                  <a:lnTo>
                    <a:pt x="1185868" y="5575300"/>
                  </a:lnTo>
                  <a:lnTo>
                    <a:pt x="1255662" y="5626100"/>
                  </a:lnTo>
                  <a:lnTo>
                    <a:pt x="1327079" y="5676900"/>
                  </a:lnTo>
                  <a:lnTo>
                    <a:pt x="1400077" y="5727700"/>
                  </a:lnTo>
                  <a:lnTo>
                    <a:pt x="1474613" y="5778500"/>
                  </a:lnTo>
                  <a:lnTo>
                    <a:pt x="1589209" y="5854700"/>
                  </a:lnTo>
                  <a:lnTo>
                    <a:pt x="1628131" y="5880100"/>
                  </a:lnTo>
                  <a:lnTo>
                    <a:pt x="1667406" y="5892800"/>
                  </a:lnTo>
                  <a:lnTo>
                    <a:pt x="1746994" y="5943600"/>
                  </a:lnTo>
                  <a:lnTo>
                    <a:pt x="1787296" y="5956300"/>
                  </a:lnTo>
                  <a:lnTo>
                    <a:pt x="1827929" y="5981700"/>
                  </a:lnTo>
                  <a:lnTo>
                    <a:pt x="1868889" y="5994400"/>
                  </a:lnTo>
                  <a:lnTo>
                    <a:pt x="1910171" y="6019800"/>
                  </a:lnTo>
                  <a:lnTo>
                    <a:pt x="1951768" y="6032500"/>
                  </a:lnTo>
                  <a:lnTo>
                    <a:pt x="1980420" y="6045200"/>
                  </a:lnTo>
                  <a:close/>
                </a:path>
                <a:path w="6397625" h="6090284">
                  <a:moveTo>
                    <a:pt x="4523468" y="6045200"/>
                  </a:moveTo>
                  <a:lnTo>
                    <a:pt x="4369582" y="6045200"/>
                  </a:lnTo>
                  <a:lnTo>
                    <a:pt x="4398233" y="6032500"/>
                  </a:lnTo>
                  <a:lnTo>
                    <a:pt x="4439829" y="6019800"/>
                  </a:lnTo>
                  <a:lnTo>
                    <a:pt x="4481110" y="5994400"/>
                  </a:lnTo>
                  <a:lnTo>
                    <a:pt x="4522069" y="5981700"/>
                  </a:lnTo>
                  <a:lnTo>
                    <a:pt x="4562702" y="5956300"/>
                  </a:lnTo>
                  <a:lnTo>
                    <a:pt x="4603003" y="5943600"/>
                  </a:lnTo>
                  <a:lnTo>
                    <a:pt x="4682588" y="5892800"/>
                  </a:lnTo>
                  <a:lnTo>
                    <a:pt x="4721862" y="5880100"/>
                  </a:lnTo>
                  <a:lnTo>
                    <a:pt x="4760783" y="5854700"/>
                  </a:lnTo>
                  <a:lnTo>
                    <a:pt x="4875376" y="5778500"/>
                  </a:lnTo>
                  <a:lnTo>
                    <a:pt x="4949911" y="5727700"/>
                  </a:lnTo>
                  <a:lnTo>
                    <a:pt x="5022906" y="5676900"/>
                  </a:lnTo>
                  <a:lnTo>
                    <a:pt x="5094322" y="5626100"/>
                  </a:lnTo>
                  <a:lnTo>
                    <a:pt x="5164114" y="5575300"/>
                  </a:lnTo>
                  <a:lnTo>
                    <a:pt x="5198388" y="5537200"/>
                  </a:lnTo>
                  <a:lnTo>
                    <a:pt x="5265667" y="5486400"/>
                  </a:lnTo>
                  <a:lnTo>
                    <a:pt x="5298661" y="5448300"/>
                  </a:lnTo>
                  <a:lnTo>
                    <a:pt x="5331218" y="5422900"/>
                  </a:lnTo>
                  <a:lnTo>
                    <a:pt x="5363332" y="5384800"/>
                  </a:lnTo>
                  <a:lnTo>
                    <a:pt x="5394997" y="5359400"/>
                  </a:lnTo>
                  <a:lnTo>
                    <a:pt x="5426210" y="5321300"/>
                  </a:lnTo>
                  <a:lnTo>
                    <a:pt x="5456964" y="5295900"/>
                  </a:lnTo>
                  <a:lnTo>
                    <a:pt x="5487254" y="5257800"/>
                  </a:lnTo>
                  <a:lnTo>
                    <a:pt x="5517076" y="5219700"/>
                  </a:lnTo>
                  <a:lnTo>
                    <a:pt x="5546422" y="5194300"/>
                  </a:lnTo>
                  <a:lnTo>
                    <a:pt x="5575290" y="5156200"/>
                  </a:lnTo>
                  <a:lnTo>
                    <a:pt x="5603672" y="5118100"/>
                  </a:lnTo>
                  <a:lnTo>
                    <a:pt x="5631564" y="5092700"/>
                  </a:lnTo>
                  <a:lnTo>
                    <a:pt x="5658960" y="5054600"/>
                  </a:lnTo>
                  <a:lnTo>
                    <a:pt x="5685856" y="5016500"/>
                  </a:lnTo>
                  <a:lnTo>
                    <a:pt x="5712246" y="4978400"/>
                  </a:lnTo>
                  <a:lnTo>
                    <a:pt x="5738124" y="4940300"/>
                  </a:lnTo>
                  <a:lnTo>
                    <a:pt x="5763486" y="4902200"/>
                  </a:lnTo>
                  <a:lnTo>
                    <a:pt x="5788326" y="4864100"/>
                  </a:lnTo>
                  <a:lnTo>
                    <a:pt x="5812638" y="4826000"/>
                  </a:lnTo>
                  <a:lnTo>
                    <a:pt x="5836418" y="4787900"/>
                  </a:lnTo>
                  <a:lnTo>
                    <a:pt x="5859661" y="4749800"/>
                  </a:lnTo>
                  <a:lnTo>
                    <a:pt x="5882360" y="4711700"/>
                  </a:lnTo>
                  <a:lnTo>
                    <a:pt x="5904511" y="4673600"/>
                  </a:lnTo>
                  <a:lnTo>
                    <a:pt x="5926109" y="4635500"/>
                  </a:lnTo>
                  <a:lnTo>
                    <a:pt x="5947147" y="4597400"/>
                  </a:lnTo>
                  <a:lnTo>
                    <a:pt x="5967622" y="4559300"/>
                  </a:lnTo>
                  <a:lnTo>
                    <a:pt x="5987526" y="4521200"/>
                  </a:lnTo>
                  <a:lnTo>
                    <a:pt x="6006857" y="4470400"/>
                  </a:lnTo>
                  <a:lnTo>
                    <a:pt x="6025607" y="4432300"/>
                  </a:lnTo>
                  <a:lnTo>
                    <a:pt x="6043772" y="4394200"/>
                  </a:lnTo>
                  <a:lnTo>
                    <a:pt x="6061346" y="4356100"/>
                  </a:lnTo>
                  <a:lnTo>
                    <a:pt x="6078325" y="4305300"/>
                  </a:lnTo>
                  <a:lnTo>
                    <a:pt x="6094702" y="4267200"/>
                  </a:lnTo>
                  <a:lnTo>
                    <a:pt x="6110473" y="4216400"/>
                  </a:lnTo>
                  <a:lnTo>
                    <a:pt x="6125632" y="4178300"/>
                  </a:lnTo>
                  <a:lnTo>
                    <a:pt x="6140175" y="4140200"/>
                  </a:lnTo>
                  <a:lnTo>
                    <a:pt x="6154095" y="4089400"/>
                  </a:lnTo>
                  <a:lnTo>
                    <a:pt x="6167387" y="4051300"/>
                  </a:lnTo>
                  <a:lnTo>
                    <a:pt x="6180047" y="4000500"/>
                  </a:lnTo>
                  <a:lnTo>
                    <a:pt x="6192069" y="3962400"/>
                  </a:lnTo>
                  <a:lnTo>
                    <a:pt x="6203447" y="3911600"/>
                  </a:lnTo>
                  <a:lnTo>
                    <a:pt x="6214176" y="3873500"/>
                  </a:lnTo>
                  <a:lnTo>
                    <a:pt x="6224252" y="3822700"/>
                  </a:lnTo>
                  <a:lnTo>
                    <a:pt x="6233668" y="3784600"/>
                  </a:lnTo>
                  <a:lnTo>
                    <a:pt x="6242420" y="3733800"/>
                  </a:lnTo>
                  <a:lnTo>
                    <a:pt x="6250502" y="3683000"/>
                  </a:lnTo>
                  <a:lnTo>
                    <a:pt x="6257909" y="3644900"/>
                  </a:lnTo>
                  <a:lnTo>
                    <a:pt x="6264636" y="3594100"/>
                  </a:lnTo>
                  <a:lnTo>
                    <a:pt x="6270677" y="3543300"/>
                  </a:lnTo>
                  <a:lnTo>
                    <a:pt x="6276027" y="3505200"/>
                  </a:lnTo>
                  <a:lnTo>
                    <a:pt x="6280680" y="3454400"/>
                  </a:lnTo>
                  <a:lnTo>
                    <a:pt x="6284633" y="3403600"/>
                  </a:lnTo>
                  <a:lnTo>
                    <a:pt x="6287878" y="3365500"/>
                  </a:lnTo>
                  <a:lnTo>
                    <a:pt x="6290412" y="3314700"/>
                  </a:lnTo>
                  <a:lnTo>
                    <a:pt x="6292228" y="3263900"/>
                  </a:lnTo>
                  <a:lnTo>
                    <a:pt x="6293322" y="3213100"/>
                  </a:lnTo>
                  <a:lnTo>
                    <a:pt x="6293687" y="3175000"/>
                  </a:lnTo>
                  <a:lnTo>
                    <a:pt x="6293322" y="3124200"/>
                  </a:lnTo>
                  <a:lnTo>
                    <a:pt x="6292229" y="3073400"/>
                  </a:lnTo>
                  <a:lnTo>
                    <a:pt x="6290413" y="3022600"/>
                  </a:lnTo>
                  <a:lnTo>
                    <a:pt x="6287880" y="2971800"/>
                  </a:lnTo>
                  <a:lnTo>
                    <a:pt x="6284634" y="2933700"/>
                  </a:lnTo>
                  <a:lnTo>
                    <a:pt x="6280682" y="2882900"/>
                  </a:lnTo>
                  <a:lnTo>
                    <a:pt x="6276029" y="2832100"/>
                  </a:lnTo>
                  <a:lnTo>
                    <a:pt x="6270679" y="2794000"/>
                  </a:lnTo>
                  <a:lnTo>
                    <a:pt x="6264638" y="2743200"/>
                  </a:lnTo>
                  <a:lnTo>
                    <a:pt x="6257912" y="2692400"/>
                  </a:lnTo>
                  <a:lnTo>
                    <a:pt x="6250505" y="2654300"/>
                  </a:lnTo>
                  <a:lnTo>
                    <a:pt x="6242423" y="2603500"/>
                  </a:lnTo>
                  <a:lnTo>
                    <a:pt x="6233672" y="2552700"/>
                  </a:lnTo>
                  <a:lnTo>
                    <a:pt x="6224256" y="2514600"/>
                  </a:lnTo>
                  <a:lnTo>
                    <a:pt x="6214180" y="2463800"/>
                  </a:lnTo>
                  <a:lnTo>
                    <a:pt x="6203451" y="2425700"/>
                  </a:lnTo>
                  <a:lnTo>
                    <a:pt x="6192073" y="2374900"/>
                  </a:lnTo>
                  <a:lnTo>
                    <a:pt x="6180051" y="2336800"/>
                  </a:lnTo>
                  <a:lnTo>
                    <a:pt x="6167392" y="2286000"/>
                  </a:lnTo>
                  <a:lnTo>
                    <a:pt x="6154100" y="2247900"/>
                  </a:lnTo>
                  <a:lnTo>
                    <a:pt x="6140180" y="2197100"/>
                  </a:lnTo>
                  <a:lnTo>
                    <a:pt x="6125637" y="2159000"/>
                  </a:lnTo>
                  <a:lnTo>
                    <a:pt x="6110478" y="2120900"/>
                  </a:lnTo>
                  <a:lnTo>
                    <a:pt x="6094707" y="2070100"/>
                  </a:lnTo>
                  <a:lnTo>
                    <a:pt x="6078330" y="2032000"/>
                  </a:lnTo>
                  <a:lnTo>
                    <a:pt x="6061352" y="1981200"/>
                  </a:lnTo>
                  <a:lnTo>
                    <a:pt x="6043777" y="1943100"/>
                  </a:lnTo>
                  <a:lnTo>
                    <a:pt x="6025612" y="1905000"/>
                  </a:lnTo>
                  <a:lnTo>
                    <a:pt x="6006862" y="1866900"/>
                  </a:lnTo>
                  <a:lnTo>
                    <a:pt x="5987532" y="1816100"/>
                  </a:lnTo>
                  <a:lnTo>
                    <a:pt x="5967627" y="1778000"/>
                  </a:lnTo>
                  <a:lnTo>
                    <a:pt x="5947153" y="1739900"/>
                  </a:lnTo>
                  <a:lnTo>
                    <a:pt x="5926114" y="1701800"/>
                  </a:lnTo>
                  <a:lnTo>
                    <a:pt x="5904517" y="1663700"/>
                  </a:lnTo>
                  <a:lnTo>
                    <a:pt x="5882366" y="1625600"/>
                  </a:lnTo>
                  <a:lnTo>
                    <a:pt x="5859666" y="1587500"/>
                  </a:lnTo>
                  <a:lnTo>
                    <a:pt x="5836424" y="1549400"/>
                  </a:lnTo>
                  <a:lnTo>
                    <a:pt x="5812644" y="1511300"/>
                  </a:lnTo>
                  <a:lnTo>
                    <a:pt x="5788331" y="1473200"/>
                  </a:lnTo>
                  <a:lnTo>
                    <a:pt x="5763491" y="1435100"/>
                  </a:lnTo>
                  <a:lnTo>
                    <a:pt x="5738130" y="1397000"/>
                  </a:lnTo>
                  <a:lnTo>
                    <a:pt x="5712251" y="1358900"/>
                  </a:lnTo>
                  <a:lnTo>
                    <a:pt x="5685862" y="1320800"/>
                  </a:lnTo>
                  <a:lnTo>
                    <a:pt x="5658966" y="1282700"/>
                  </a:lnTo>
                  <a:lnTo>
                    <a:pt x="5631569" y="1244600"/>
                  </a:lnTo>
                  <a:lnTo>
                    <a:pt x="5603677" y="1219200"/>
                  </a:lnTo>
                  <a:lnTo>
                    <a:pt x="5575295" y="1181100"/>
                  </a:lnTo>
                  <a:lnTo>
                    <a:pt x="5546428" y="1143000"/>
                  </a:lnTo>
                  <a:lnTo>
                    <a:pt x="5517081" y="1117600"/>
                  </a:lnTo>
                  <a:lnTo>
                    <a:pt x="5487259" y="1079500"/>
                  </a:lnTo>
                  <a:lnTo>
                    <a:pt x="5456969" y="1041400"/>
                  </a:lnTo>
                  <a:lnTo>
                    <a:pt x="5426215" y="1016000"/>
                  </a:lnTo>
                  <a:lnTo>
                    <a:pt x="5395002" y="977900"/>
                  </a:lnTo>
                  <a:lnTo>
                    <a:pt x="5363336" y="952500"/>
                  </a:lnTo>
                  <a:lnTo>
                    <a:pt x="5331222" y="914400"/>
                  </a:lnTo>
                  <a:lnTo>
                    <a:pt x="5298666" y="889000"/>
                  </a:lnTo>
                  <a:lnTo>
                    <a:pt x="5265672" y="850900"/>
                  </a:lnTo>
                  <a:lnTo>
                    <a:pt x="5198393" y="800100"/>
                  </a:lnTo>
                  <a:lnTo>
                    <a:pt x="5164118" y="762000"/>
                  </a:lnTo>
                  <a:lnTo>
                    <a:pt x="5129427" y="736600"/>
                  </a:lnTo>
                  <a:lnTo>
                    <a:pt x="5058818" y="685800"/>
                  </a:lnTo>
                  <a:lnTo>
                    <a:pt x="4986607" y="635000"/>
                  </a:lnTo>
                  <a:lnTo>
                    <a:pt x="4912836" y="584200"/>
                  </a:lnTo>
                  <a:lnTo>
                    <a:pt x="4837549" y="533400"/>
                  </a:lnTo>
                  <a:lnTo>
                    <a:pt x="4721865" y="457200"/>
                  </a:lnTo>
                  <a:lnTo>
                    <a:pt x="4682591" y="444500"/>
                  </a:lnTo>
                  <a:lnTo>
                    <a:pt x="4603005" y="393700"/>
                  </a:lnTo>
                  <a:lnTo>
                    <a:pt x="4562704" y="381000"/>
                  </a:lnTo>
                  <a:lnTo>
                    <a:pt x="4522071" y="355600"/>
                  </a:lnTo>
                  <a:lnTo>
                    <a:pt x="4481112" y="342900"/>
                  </a:lnTo>
                  <a:lnTo>
                    <a:pt x="4439831" y="317500"/>
                  </a:lnTo>
                  <a:lnTo>
                    <a:pt x="4398235" y="304800"/>
                  </a:lnTo>
                  <a:lnTo>
                    <a:pt x="4356327" y="279400"/>
                  </a:lnTo>
                  <a:lnTo>
                    <a:pt x="4271602" y="254000"/>
                  </a:lnTo>
                  <a:lnTo>
                    <a:pt x="4228795" y="228600"/>
                  </a:lnTo>
                  <a:lnTo>
                    <a:pt x="3831135" y="114300"/>
                  </a:lnTo>
                  <a:lnTo>
                    <a:pt x="3785670" y="114300"/>
                  </a:lnTo>
                  <a:lnTo>
                    <a:pt x="3694036" y="88900"/>
                  </a:lnTo>
                  <a:lnTo>
                    <a:pt x="3647877" y="88900"/>
                  </a:lnTo>
                  <a:lnTo>
                    <a:pt x="3601497" y="76200"/>
                  </a:lnTo>
                  <a:lnTo>
                    <a:pt x="3921385" y="76200"/>
                  </a:lnTo>
                  <a:lnTo>
                    <a:pt x="4186143" y="152400"/>
                  </a:lnTo>
                  <a:lnTo>
                    <a:pt x="4229331" y="177800"/>
                  </a:lnTo>
                  <a:lnTo>
                    <a:pt x="4357183" y="215900"/>
                  </a:lnTo>
                  <a:lnTo>
                    <a:pt x="4399212" y="241300"/>
                  </a:lnTo>
                  <a:lnTo>
                    <a:pt x="4440940" y="254000"/>
                  </a:lnTo>
                  <a:lnTo>
                    <a:pt x="4482360" y="279400"/>
                  </a:lnTo>
                  <a:lnTo>
                    <a:pt x="4523468" y="292100"/>
                  </a:lnTo>
                  <a:lnTo>
                    <a:pt x="4564259" y="317500"/>
                  </a:lnTo>
                  <a:lnTo>
                    <a:pt x="4604727" y="330200"/>
                  </a:lnTo>
                  <a:lnTo>
                    <a:pt x="4684675" y="381000"/>
                  </a:lnTo>
                  <a:lnTo>
                    <a:pt x="4724145" y="393700"/>
                  </a:lnTo>
                  <a:lnTo>
                    <a:pt x="4840478" y="469900"/>
                  </a:lnTo>
                  <a:lnTo>
                    <a:pt x="4953587" y="546100"/>
                  </a:lnTo>
                  <a:lnTo>
                    <a:pt x="5027135" y="596900"/>
                  </a:lnTo>
                  <a:lnTo>
                    <a:pt x="5099149" y="647700"/>
                  </a:lnTo>
                  <a:lnTo>
                    <a:pt x="5169588" y="698500"/>
                  </a:lnTo>
                  <a:lnTo>
                    <a:pt x="5204204" y="723900"/>
                  </a:lnTo>
                  <a:lnTo>
                    <a:pt x="5238411" y="762000"/>
                  </a:lnTo>
                  <a:lnTo>
                    <a:pt x="5305577" y="812800"/>
                  </a:lnTo>
                  <a:lnTo>
                    <a:pt x="5338527" y="850900"/>
                  </a:lnTo>
                  <a:lnTo>
                    <a:pt x="5371047" y="876300"/>
                  </a:lnTo>
                  <a:lnTo>
                    <a:pt x="5403133" y="914400"/>
                  </a:lnTo>
                  <a:lnTo>
                    <a:pt x="5434779" y="939800"/>
                  </a:lnTo>
                  <a:lnTo>
                    <a:pt x="5465981" y="977900"/>
                  </a:lnTo>
                  <a:lnTo>
                    <a:pt x="5496733" y="1003300"/>
                  </a:lnTo>
                  <a:lnTo>
                    <a:pt x="5527030" y="1041400"/>
                  </a:lnTo>
                  <a:lnTo>
                    <a:pt x="5556868" y="1066800"/>
                  </a:lnTo>
                  <a:lnTo>
                    <a:pt x="5586240" y="1104900"/>
                  </a:lnTo>
                  <a:lnTo>
                    <a:pt x="5615143" y="1143000"/>
                  </a:lnTo>
                  <a:lnTo>
                    <a:pt x="5643570" y="1168400"/>
                  </a:lnTo>
                  <a:lnTo>
                    <a:pt x="5671517" y="1206500"/>
                  </a:lnTo>
                  <a:lnTo>
                    <a:pt x="5698979" y="1244600"/>
                  </a:lnTo>
                  <a:lnTo>
                    <a:pt x="5725950" y="1282700"/>
                  </a:lnTo>
                  <a:lnTo>
                    <a:pt x="5752426" y="1320800"/>
                  </a:lnTo>
                  <a:lnTo>
                    <a:pt x="5778401" y="1358900"/>
                  </a:lnTo>
                  <a:lnTo>
                    <a:pt x="5803871" y="1384300"/>
                  </a:lnTo>
                  <a:lnTo>
                    <a:pt x="5828830" y="1422400"/>
                  </a:lnTo>
                  <a:lnTo>
                    <a:pt x="5853273" y="1460500"/>
                  </a:lnTo>
                  <a:lnTo>
                    <a:pt x="5877196" y="1498600"/>
                  </a:lnTo>
                  <a:lnTo>
                    <a:pt x="5900592" y="1536700"/>
                  </a:lnTo>
                  <a:lnTo>
                    <a:pt x="5923457" y="1574800"/>
                  </a:lnTo>
                  <a:lnTo>
                    <a:pt x="5945786" y="1625600"/>
                  </a:lnTo>
                  <a:lnTo>
                    <a:pt x="5967574" y="1663700"/>
                  </a:lnTo>
                  <a:lnTo>
                    <a:pt x="5988816" y="1701800"/>
                  </a:lnTo>
                  <a:lnTo>
                    <a:pt x="6009506" y="1739900"/>
                  </a:lnTo>
                  <a:lnTo>
                    <a:pt x="6029639" y="1778000"/>
                  </a:lnTo>
                  <a:lnTo>
                    <a:pt x="6049211" y="1816100"/>
                  </a:lnTo>
                  <a:lnTo>
                    <a:pt x="6068217" y="1866900"/>
                  </a:lnTo>
                  <a:lnTo>
                    <a:pt x="6086650" y="1905000"/>
                  </a:lnTo>
                  <a:lnTo>
                    <a:pt x="6104507" y="1943100"/>
                  </a:lnTo>
                  <a:lnTo>
                    <a:pt x="6121782" y="1981200"/>
                  </a:lnTo>
                  <a:lnTo>
                    <a:pt x="6138469" y="2032000"/>
                  </a:lnTo>
                  <a:lnTo>
                    <a:pt x="6154565" y="2070100"/>
                  </a:lnTo>
                  <a:lnTo>
                    <a:pt x="6170063" y="2108200"/>
                  </a:lnTo>
                  <a:lnTo>
                    <a:pt x="6184960" y="2159000"/>
                  </a:lnTo>
                  <a:lnTo>
                    <a:pt x="6199248" y="2197100"/>
                  </a:lnTo>
                  <a:lnTo>
                    <a:pt x="6212925" y="2247900"/>
                  </a:lnTo>
                  <a:lnTo>
                    <a:pt x="6225983" y="2286000"/>
                  </a:lnTo>
                  <a:lnTo>
                    <a:pt x="6238419" y="2336800"/>
                  </a:lnTo>
                  <a:lnTo>
                    <a:pt x="6250228" y="2374900"/>
                  </a:lnTo>
                  <a:lnTo>
                    <a:pt x="6261403" y="2425700"/>
                  </a:lnTo>
                  <a:lnTo>
                    <a:pt x="6271941" y="2463800"/>
                  </a:lnTo>
                  <a:lnTo>
                    <a:pt x="6281836" y="2514600"/>
                  </a:lnTo>
                  <a:lnTo>
                    <a:pt x="6291082" y="2552700"/>
                  </a:lnTo>
                  <a:lnTo>
                    <a:pt x="6299676" y="2603500"/>
                  </a:lnTo>
                  <a:lnTo>
                    <a:pt x="6307611" y="2654300"/>
                  </a:lnTo>
                  <a:lnTo>
                    <a:pt x="6314883" y="2692400"/>
                  </a:lnTo>
                  <a:lnTo>
                    <a:pt x="6321486" y="2743200"/>
                  </a:lnTo>
                  <a:lnTo>
                    <a:pt x="6327416" y="2794000"/>
                  </a:lnTo>
                  <a:lnTo>
                    <a:pt x="6332668" y="2832100"/>
                  </a:lnTo>
                  <a:lnTo>
                    <a:pt x="6337235" y="2882900"/>
                  </a:lnTo>
                  <a:lnTo>
                    <a:pt x="6341114" y="2933700"/>
                  </a:lnTo>
                  <a:lnTo>
                    <a:pt x="6344299" y="2971800"/>
                  </a:lnTo>
                  <a:lnTo>
                    <a:pt x="6346785" y="3022600"/>
                  </a:lnTo>
                  <a:lnTo>
                    <a:pt x="6348567" y="3073400"/>
                  </a:lnTo>
                  <a:lnTo>
                    <a:pt x="6349640" y="3124200"/>
                  </a:lnTo>
                  <a:lnTo>
                    <a:pt x="6349999" y="3175000"/>
                  </a:lnTo>
                  <a:lnTo>
                    <a:pt x="6349640" y="3213100"/>
                  </a:lnTo>
                  <a:lnTo>
                    <a:pt x="6348567" y="3263900"/>
                  </a:lnTo>
                  <a:lnTo>
                    <a:pt x="6346785" y="3314700"/>
                  </a:lnTo>
                  <a:lnTo>
                    <a:pt x="6344299" y="3365500"/>
                  </a:lnTo>
                  <a:lnTo>
                    <a:pt x="6341114" y="3403600"/>
                  </a:lnTo>
                  <a:lnTo>
                    <a:pt x="6337235" y="3454400"/>
                  </a:lnTo>
                  <a:lnTo>
                    <a:pt x="6332668" y="3505200"/>
                  </a:lnTo>
                  <a:lnTo>
                    <a:pt x="6327416" y="3543300"/>
                  </a:lnTo>
                  <a:lnTo>
                    <a:pt x="6321486" y="3594100"/>
                  </a:lnTo>
                  <a:lnTo>
                    <a:pt x="6314883" y="3644900"/>
                  </a:lnTo>
                  <a:lnTo>
                    <a:pt x="6307611" y="3683000"/>
                  </a:lnTo>
                  <a:lnTo>
                    <a:pt x="6299676" y="3733800"/>
                  </a:lnTo>
                  <a:lnTo>
                    <a:pt x="6291082" y="3784600"/>
                  </a:lnTo>
                  <a:lnTo>
                    <a:pt x="6281836" y="3822700"/>
                  </a:lnTo>
                  <a:lnTo>
                    <a:pt x="6271941" y="3873500"/>
                  </a:lnTo>
                  <a:lnTo>
                    <a:pt x="6261403" y="3911600"/>
                  </a:lnTo>
                  <a:lnTo>
                    <a:pt x="6250228" y="3962400"/>
                  </a:lnTo>
                  <a:lnTo>
                    <a:pt x="6238419" y="4000500"/>
                  </a:lnTo>
                  <a:lnTo>
                    <a:pt x="6225983" y="4051300"/>
                  </a:lnTo>
                  <a:lnTo>
                    <a:pt x="6212925" y="4089400"/>
                  </a:lnTo>
                  <a:lnTo>
                    <a:pt x="6199248" y="4140200"/>
                  </a:lnTo>
                  <a:lnTo>
                    <a:pt x="6184960" y="4178300"/>
                  </a:lnTo>
                  <a:lnTo>
                    <a:pt x="6170063" y="4229100"/>
                  </a:lnTo>
                  <a:lnTo>
                    <a:pt x="6154565" y="4267200"/>
                  </a:lnTo>
                  <a:lnTo>
                    <a:pt x="6138469" y="4305300"/>
                  </a:lnTo>
                  <a:lnTo>
                    <a:pt x="6121782" y="4356100"/>
                  </a:lnTo>
                  <a:lnTo>
                    <a:pt x="6104507" y="4394200"/>
                  </a:lnTo>
                  <a:lnTo>
                    <a:pt x="6086650" y="4432300"/>
                  </a:lnTo>
                  <a:lnTo>
                    <a:pt x="6068217" y="4470400"/>
                  </a:lnTo>
                  <a:lnTo>
                    <a:pt x="6049211" y="4521200"/>
                  </a:lnTo>
                  <a:lnTo>
                    <a:pt x="6029639" y="4559300"/>
                  </a:lnTo>
                  <a:lnTo>
                    <a:pt x="6009506" y="4597400"/>
                  </a:lnTo>
                  <a:lnTo>
                    <a:pt x="5988816" y="4635500"/>
                  </a:lnTo>
                  <a:lnTo>
                    <a:pt x="5967574" y="4673600"/>
                  </a:lnTo>
                  <a:lnTo>
                    <a:pt x="5945786" y="4711700"/>
                  </a:lnTo>
                  <a:lnTo>
                    <a:pt x="5923457" y="4762500"/>
                  </a:lnTo>
                  <a:lnTo>
                    <a:pt x="5900592" y="4800600"/>
                  </a:lnTo>
                  <a:lnTo>
                    <a:pt x="5877196" y="4838700"/>
                  </a:lnTo>
                  <a:lnTo>
                    <a:pt x="5853273" y="4876800"/>
                  </a:lnTo>
                  <a:lnTo>
                    <a:pt x="5828830" y="4914900"/>
                  </a:lnTo>
                  <a:lnTo>
                    <a:pt x="5803871" y="4953000"/>
                  </a:lnTo>
                  <a:lnTo>
                    <a:pt x="5778401" y="4978400"/>
                  </a:lnTo>
                  <a:lnTo>
                    <a:pt x="5752426" y="5016500"/>
                  </a:lnTo>
                  <a:lnTo>
                    <a:pt x="5725950" y="5054600"/>
                  </a:lnTo>
                  <a:lnTo>
                    <a:pt x="5698979" y="5092700"/>
                  </a:lnTo>
                  <a:lnTo>
                    <a:pt x="5671517" y="5130800"/>
                  </a:lnTo>
                  <a:lnTo>
                    <a:pt x="5643570" y="5168900"/>
                  </a:lnTo>
                  <a:lnTo>
                    <a:pt x="5615143" y="5194300"/>
                  </a:lnTo>
                  <a:lnTo>
                    <a:pt x="5586240" y="5232400"/>
                  </a:lnTo>
                  <a:lnTo>
                    <a:pt x="5556868" y="5270500"/>
                  </a:lnTo>
                  <a:lnTo>
                    <a:pt x="5527030" y="5295900"/>
                  </a:lnTo>
                  <a:lnTo>
                    <a:pt x="5496733" y="5334000"/>
                  </a:lnTo>
                  <a:lnTo>
                    <a:pt x="5465981" y="5359400"/>
                  </a:lnTo>
                  <a:lnTo>
                    <a:pt x="5434779" y="5397500"/>
                  </a:lnTo>
                  <a:lnTo>
                    <a:pt x="5403133" y="5422900"/>
                  </a:lnTo>
                  <a:lnTo>
                    <a:pt x="5371047" y="5461000"/>
                  </a:lnTo>
                  <a:lnTo>
                    <a:pt x="5338527" y="5486400"/>
                  </a:lnTo>
                  <a:lnTo>
                    <a:pt x="5305577" y="5524500"/>
                  </a:lnTo>
                  <a:lnTo>
                    <a:pt x="5238411" y="5575300"/>
                  </a:lnTo>
                  <a:lnTo>
                    <a:pt x="5204204" y="5613400"/>
                  </a:lnTo>
                  <a:lnTo>
                    <a:pt x="5134568" y="5664200"/>
                  </a:lnTo>
                  <a:lnTo>
                    <a:pt x="5063336" y="5715000"/>
                  </a:lnTo>
                  <a:lnTo>
                    <a:pt x="4990550" y="5765800"/>
                  </a:lnTo>
                  <a:lnTo>
                    <a:pt x="4916251" y="5816600"/>
                  </a:lnTo>
                  <a:lnTo>
                    <a:pt x="4802052" y="5892800"/>
                  </a:lnTo>
                  <a:lnTo>
                    <a:pt x="4724145" y="5943600"/>
                  </a:lnTo>
                  <a:lnTo>
                    <a:pt x="4684675" y="5956300"/>
                  </a:lnTo>
                  <a:lnTo>
                    <a:pt x="4604727" y="6007100"/>
                  </a:lnTo>
                  <a:lnTo>
                    <a:pt x="4564259" y="6019800"/>
                  </a:lnTo>
                  <a:lnTo>
                    <a:pt x="4523468" y="60452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CDE97C2-9D71-E662-79C6-22AC71288823}"/>
              </a:ext>
            </a:extLst>
          </p:cNvPr>
          <p:cNvSpPr/>
          <p:nvPr/>
        </p:nvSpPr>
        <p:spPr>
          <a:xfrm>
            <a:off x="739694" y="1220767"/>
            <a:ext cx="10142316" cy="82758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2D44C2-5014-09FA-8204-995A317464A7}"/>
              </a:ext>
            </a:extLst>
          </p:cNvPr>
          <p:cNvSpPr txBox="1"/>
          <p:nvPr/>
        </p:nvSpPr>
        <p:spPr>
          <a:xfrm>
            <a:off x="1710882" y="1949610"/>
            <a:ext cx="9022465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Discussed and </a:t>
            </a:r>
            <a:r>
              <a:rPr lang="en-US" sz="3200" err="1">
                <a:solidFill>
                  <a:schemeClr val="tx1"/>
                </a:solidFill>
                <a:latin typeface="Arial"/>
                <a:cs typeface="Arial"/>
              </a:rPr>
              <a:t>analysed</a:t>
            </a:r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 the N3.5's rockets recovery avionics.</a:t>
            </a:r>
          </a:p>
          <a:p>
            <a:pPr algn="l"/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components on PCB:</a:t>
            </a:r>
          </a:p>
          <a:p>
            <a:pPr marL="457200" indent="-457200" algn="l">
              <a:buFont typeface="Arial"/>
              <a:buChar char="•"/>
            </a:pPr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Buck converters  - voltage requirements </a:t>
            </a:r>
          </a:p>
          <a:p>
            <a:pPr marL="457200" indent="-457200" algn="l">
              <a:buFont typeface="Arial"/>
              <a:buChar char="•"/>
            </a:pPr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MCU ESP32 – antennae communication </a:t>
            </a:r>
            <a:endParaRPr lang="en-US">
              <a:solidFill>
                <a:schemeClr val="tx1"/>
              </a:solidFill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BMP altimeter – Record altitude </a:t>
            </a:r>
          </a:p>
          <a:p>
            <a:pPr marL="457200" indent="-457200" algn="l">
              <a:buFont typeface="Arial"/>
              <a:buChar char="•"/>
            </a:pPr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GPS-Location </a:t>
            </a:r>
          </a:p>
          <a:p>
            <a:pPr marL="457200" indent="-457200" algn="l">
              <a:buFont typeface="Arial"/>
              <a:buChar char="•"/>
            </a:pPr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Buzzer-Signal on Status </a:t>
            </a:r>
          </a:p>
          <a:p>
            <a:pPr marL="457200" indent="-457200" algn="l">
              <a:buFont typeface="Arial"/>
              <a:buChar char="•"/>
            </a:pPr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Optocoupler-isolation electronic </a:t>
            </a:r>
          </a:p>
          <a:p>
            <a:pPr marL="457200" indent="-457200" algn="l">
              <a:buFont typeface="Arial"/>
              <a:buChar char="•"/>
            </a:pPr>
            <a:r>
              <a:rPr lang="en-US" sz="3200">
                <a:solidFill>
                  <a:schemeClr val="tx1"/>
                </a:solidFill>
                <a:latin typeface="Arial"/>
                <a:cs typeface="Arial"/>
              </a:rPr>
              <a:t>raspberry pi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9459" y="101289"/>
            <a:ext cx="17205960" cy="9434830"/>
            <a:chOff x="778395" y="-72331"/>
            <a:chExt cx="17205960" cy="9434830"/>
          </a:xfrm>
        </p:grpSpPr>
        <p:sp>
          <p:nvSpPr>
            <p:cNvPr id="3" name="object 3"/>
            <p:cNvSpPr/>
            <p:nvPr/>
          </p:nvSpPr>
          <p:spPr>
            <a:xfrm>
              <a:off x="778395" y="-72331"/>
              <a:ext cx="17205960" cy="9434830"/>
            </a:xfrm>
            <a:custGeom>
              <a:avLst/>
              <a:gdLst/>
              <a:ahLst/>
              <a:cxnLst/>
              <a:rect l="l" t="t" r="r" b="b"/>
              <a:pathLst>
                <a:path w="17205959" h="9434830">
                  <a:moveTo>
                    <a:pt x="9145206" y="2470569"/>
                  </a:moveTo>
                  <a:lnTo>
                    <a:pt x="9144279" y="2422677"/>
                  </a:lnTo>
                  <a:lnTo>
                    <a:pt x="9141511" y="2375243"/>
                  </a:lnTo>
                  <a:lnTo>
                    <a:pt x="9136964" y="2328291"/>
                  </a:lnTo>
                  <a:lnTo>
                    <a:pt x="9130640" y="2281872"/>
                  </a:lnTo>
                  <a:lnTo>
                    <a:pt x="9122588" y="2236025"/>
                  </a:lnTo>
                  <a:lnTo>
                    <a:pt x="9112834" y="2190762"/>
                  </a:lnTo>
                  <a:lnTo>
                    <a:pt x="9101430" y="2146135"/>
                  </a:lnTo>
                  <a:lnTo>
                    <a:pt x="9088399" y="2102167"/>
                  </a:lnTo>
                  <a:lnTo>
                    <a:pt x="9073769" y="2058911"/>
                  </a:lnTo>
                  <a:lnTo>
                    <a:pt x="9057589" y="2016379"/>
                  </a:lnTo>
                  <a:lnTo>
                    <a:pt x="9039885" y="1974608"/>
                  </a:lnTo>
                  <a:lnTo>
                    <a:pt x="9020683" y="1933651"/>
                  </a:lnTo>
                  <a:lnTo>
                    <a:pt x="9000033" y="1893531"/>
                  </a:lnTo>
                  <a:lnTo>
                    <a:pt x="8977973" y="1854276"/>
                  </a:lnTo>
                  <a:lnTo>
                    <a:pt x="8954516" y="1815922"/>
                  </a:lnTo>
                  <a:lnTo>
                    <a:pt x="8929700" y="1778508"/>
                  </a:lnTo>
                  <a:lnTo>
                    <a:pt x="8903576" y="1742084"/>
                  </a:lnTo>
                  <a:lnTo>
                    <a:pt x="8876170" y="1706651"/>
                  </a:lnTo>
                  <a:lnTo>
                    <a:pt x="8847518" y="1672259"/>
                  </a:lnTo>
                  <a:lnTo>
                    <a:pt x="8817648" y="1638960"/>
                  </a:lnTo>
                  <a:lnTo>
                    <a:pt x="8786597" y="1606765"/>
                  </a:lnTo>
                  <a:lnTo>
                    <a:pt x="8754389" y="1575714"/>
                  </a:lnTo>
                  <a:lnTo>
                    <a:pt x="8721090" y="1545844"/>
                  </a:lnTo>
                  <a:lnTo>
                    <a:pt x="8686698" y="1517180"/>
                  </a:lnTo>
                  <a:lnTo>
                    <a:pt x="8651278" y="1489773"/>
                  </a:lnTo>
                  <a:lnTo>
                    <a:pt x="8614842" y="1463649"/>
                  </a:lnTo>
                  <a:lnTo>
                    <a:pt x="8577428" y="1438833"/>
                  </a:lnTo>
                  <a:lnTo>
                    <a:pt x="8539086" y="1415376"/>
                  </a:lnTo>
                  <a:lnTo>
                    <a:pt x="8499831" y="1393304"/>
                  </a:lnTo>
                  <a:lnTo>
                    <a:pt x="8459699" y="1372654"/>
                  </a:lnTo>
                  <a:lnTo>
                    <a:pt x="8418741" y="1353464"/>
                  </a:lnTo>
                  <a:lnTo>
                    <a:pt x="8376971" y="1335760"/>
                  </a:lnTo>
                  <a:lnTo>
                    <a:pt x="8334451" y="1319568"/>
                  </a:lnTo>
                  <a:lnTo>
                    <a:pt x="8291182" y="1304950"/>
                  </a:lnTo>
                  <a:lnTo>
                    <a:pt x="8247215" y="1291920"/>
                  </a:lnTo>
                  <a:lnTo>
                    <a:pt x="8202587" y="1280502"/>
                  </a:lnTo>
                  <a:lnTo>
                    <a:pt x="8157324" y="1270762"/>
                  </a:lnTo>
                  <a:lnTo>
                    <a:pt x="8111477" y="1262710"/>
                  </a:lnTo>
                  <a:lnTo>
                    <a:pt x="8065059" y="1256385"/>
                  </a:lnTo>
                  <a:lnTo>
                    <a:pt x="8018107" y="1251826"/>
                  </a:lnTo>
                  <a:lnTo>
                    <a:pt x="7970672" y="1249070"/>
                  </a:lnTo>
                  <a:lnTo>
                    <a:pt x="7922781" y="1248143"/>
                  </a:lnTo>
                  <a:lnTo>
                    <a:pt x="1222425" y="1248143"/>
                  </a:lnTo>
                  <a:lnTo>
                    <a:pt x="1174534" y="1249070"/>
                  </a:lnTo>
                  <a:lnTo>
                    <a:pt x="1127099" y="1251826"/>
                  </a:lnTo>
                  <a:lnTo>
                    <a:pt x="1080160" y="1256385"/>
                  </a:lnTo>
                  <a:lnTo>
                    <a:pt x="1033741" y="1262710"/>
                  </a:lnTo>
                  <a:lnTo>
                    <a:pt x="987882" y="1270762"/>
                  </a:lnTo>
                  <a:lnTo>
                    <a:pt x="942632" y="1280502"/>
                  </a:lnTo>
                  <a:lnTo>
                    <a:pt x="898004" y="1291920"/>
                  </a:lnTo>
                  <a:lnTo>
                    <a:pt x="854036" y="1304950"/>
                  </a:lnTo>
                  <a:lnTo>
                    <a:pt x="810768" y="1319568"/>
                  </a:lnTo>
                  <a:lnTo>
                    <a:pt x="768235" y="1335760"/>
                  </a:lnTo>
                  <a:lnTo>
                    <a:pt x="726478" y="1353464"/>
                  </a:lnTo>
                  <a:lnTo>
                    <a:pt x="685520" y="1372654"/>
                  </a:lnTo>
                  <a:lnTo>
                    <a:pt x="645388" y="1393304"/>
                  </a:lnTo>
                  <a:lnTo>
                    <a:pt x="606132" y="1415376"/>
                  </a:lnTo>
                  <a:lnTo>
                    <a:pt x="567791" y="1438833"/>
                  </a:lnTo>
                  <a:lnTo>
                    <a:pt x="530377" y="1463649"/>
                  </a:lnTo>
                  <a:lnTo>
                    <a:pt x="493941" y="1489773"/>
                  </a:lnTo>
                  <a:lnTo>
                    <a:pt x="458508" y="1517180"/>
                  </a:lnTo>
                  <a:lnTo>
                    <a:pt x="424129" y="1545844"/>
                  </a:lnTo>
                  <a:lnTo>
                    <a:pt x="390817" y="1575714"/>
                  </a:lnTo>
                  <a:lnTo>
                    <a:pt x="358622" y="1606765"/>
                  </a:lnTo>
                  <a:lnTo>
                    <a:pt x="327571" y="1638960"/>
                  </a:lnTo>
                  <a:lnTo>
                    <a:pt x="297700" y="1672259"/>
                  </a:lnTo>
                  <a:lnTo>
                    <a:pt x="269049" y="1706651"/>
                  </a:lnTo>
                  <a:lnTo>
                    <a:pt x="241630" y="1742084"/>
                  </a:lnTo>
                  <a:lnTo>
                    <a:pt x="215506" y="1778508"/>
                  </a:lnTo>
                  <a:lnTo>
                    <a:pt x="190703" y="1815922"/>
                  </a:lnTo>
                  <a:lnTo>
                    <a:pt x="167246" y="1854276"/>
                  </a:lnTo>
                  <a:lnTo>
                    <a:pt x="145173" y="1893531"/>
                  </a:lnTo>
                  <a:lnTo>
                    <a:pt x="124523" y="1933651"/>
                  </a:lnTo>
                  <a:lnTo>
                    <a:pt x="105333" y="1974608"/>
                  </a:lnTo>
                  <a:lnTo>
                    <a:pt x="87617" y="2016379"/>
                  </a:lnTo>
                  <a:lnTo>
                    <a:pt x="71437" y="2058911"/>
                  </a:lnTo>
                  <a:lnTo>
                    <a:pt x="56807" y="2102167"/>
                  </a:lnTo>
                  <a:lnTo>
                    <a:pt x="43776" y="2146135"/>
                  </a:lnTo>
                  <a:lnTo>
                    <a:pt x="32372" y="2190762"/>
                  </a:lnTo>
                  <a:lnTo>
                    <a:pt x="22618" y="2236025"/>
                  </a:lnTo>
                  <a:lnTo>
                    <a:pt x="14566" y="2281872"/>
                  </a:lnTo>
                  <a:lnTo>
                    <a:pt x="8255" y="2328291"/>
                  </a:lnTo>
                  <a:lnTo>
                    <a:pt x="3695" y="2375243"/>
                  </a:lnTo>
                  <a:lnTo>
                    <a:pt x="927" y="2422677"/>
                  </a:lnTo>
                  <a:lnTo>
                    <a:pt x="0" y="2470569"/>
                  </a:lnTo>
                  <a:lnTo>
                    <a:pt x="0" y="8212341"/>
                  </a:lnTo>
                  <a:lnTo>
                    <a:pt x="927" y="8260232"/>
                  </a:lnTo>
                  <a:lnTo>
                    <a:pt x="3695" y="8307667"/>
                  </a:lnTo>
                  <a:lnTo>
                    <a:pt x="8255" y="8354619"/>
                  </a:lnTo>
                  <a:lnTo>
                    <a:pt x="14566" y="8401037"/>
                  </a:lnTo>
                  <a:lnTo>
                    <a:pt x="22618" y="8446884"/>
                  </a:lnTo>
                  <a:lnTo>
                    <a:pt x="32372" y="8492147"/>
                  </a:lnTo>
                  <a:lnTo>
                    <a:pt x="43776" y="8536775"/>
                  </a:lnTo>
                  <a:lnTo>
                    <a:pt x="56807" y="8580742"/>
                  </a:lnTo>
                  <a:lnTo>
                    <a:pt x="71437" y="8623998"/>
                  </a:lnTo>
                  <a:lnTo>
                    <a:pt x="87617" y="8666531"/>
                  </a:lnTo>
                  <a:lnTo>
                    <a:pt x="105333" y="8708301"/>
                  </a:lnTo>
                  <a:lnTo>
                    <a:pt x="124523" y="8749259"/>
                  </a:lnTo>
                  <a:lnTo>
                    <a:pt x="145173" y="8789378"/>
                  </a:lnTo>
                  <a:lnTo>
                    <a:pt x="167246" y="8828634"/>
                  </a:lnTo>
                  <a:lnTo>
                    <a:pt x="190703" y="8866988"/>
                  </a:lnTo>
                  <a:lnTo>
                    <a:pt x="215506" y="8904389"/>
                  </a:lnTo>
                  <a:lnTo>
                    <a:pt x="241630" y="8940825"/>
                  </a:lnTo>
                  <a:lnTo>
                    <a:pt x="269049" y="8976258"/>
                  </a:lnTo>
                  <a:lnTo>
                    <a:pt x="297700" y="9010637"/>
                  </a:lnTo>
                  <a:lnTo>
                    <a:pt x="327571" y="9043949"/>
                  </a:lnTo>
                  <a:lnTo>
                    <a:pt x="358622" y="9076144"/>
                  </a:lnTo>
                  <a:lnTo>
                    <a:pt x="390817" y="9107195"/>
                  </a:lnTo>
                  <a:lnTo>
                    <a:pt x="424129" y="9137066"/>
                  </a:lnTo>
                  <a:lnTo>
                    <a:pt x="458508" y="9165730"/>
                  </a:lnTo>
                  <a:lnTo>
                    <a:pt x="493941" y="9193136"/>
                  </a:lnTo>
                  <a:lnTo>
                    <a:pt x="530377" y="9219260"/>
                  </a:lnTo>
                  <a:lnTo>
                    <a:pt x="567791" y="9244076"/>
                  </a:lnTo>
                  <a:lnTo>
                    <a:pt x="606132" y="9267533"/>
                  </a:lnTo>
                  <a:lnTo>
                    <a:pt x="645388" y="9289605"/>
                  </a:lnTo>
                  <a:lnTo>
                    <a:pt x="685520" y="9310256"/>
                  </a:lnTo>
                  <a:lnTo>
                    <a:pt x="726478" y="9329445"/>
                  </a:lnTo>
                  <a:lnTo>
                    <a:pt x="768235" y="9347149"/>
                  </a:lnTo>
                  <a:lnTo>
                    <a:pt x="810768" y="9363342"/>
                  </a:lnTo>
                  <a:lnTo>
                    <a:pt x="854036" y="9377959"/>
                  </a:lnTo>
                  <a:lnTo>
                    <a:pt x="898004" y="9391002"/>
                  </a:lnTo>
                  <a:lnTo>
                    <a:pt x="942632" y="9402407"/>
                  </a:lnTo>
                  <a:lnTo>
                    <a:pt x="987882" y="9412148"/>
                  </a:lnTo>
                  <a:lnTo>
                    <a:pt x="1033741" y="9420200"/>
                  </a:lnTo>
                  <a:lnTo>
                    <a:pt x="1080160" y="9426524"/>
                  </a:lnTo>
                  <a:lnTo>
                    <a:pt x="1127099" y="9431083"/>
                  </a:lnTo>
                  <a:lnTo>
                    <a:pt x="1174534" y="9433839"/>
                  </a:lnTo>
                  <a:lnTo>
                    <a:pt x="1221955" y="9434766"/>
                  </a:lnTo>
                  <a:lnTo>
                    <a:pt x="7923250" y="9434766"/>
                  </a:lnTo>
                  <a:lnTo>
                    <a:pt x="7970672" y="9433839"/>
                  </a:lnTo>
                  <a:lnTo>
                    <a:pt x="8018107" y="9431083"/>
                  </a:lnTo>
                  <a:lnTo>
                    <a:pt x="8065059" y="9426524"/>
                  </a:lnTo>
                  <a:lnTo>
                    <a:pt x="8111477" y="9420200"/>
                  </a:lnTo>
                  <a:lnTo>
                    <a:pt x="8157324" y="9412148"/>
                  </a:lnTo>
                  <a:lnTo>
                    <a:pt x="8202587" y="9402407"/>
                  </a:lnTo>
                  <a:lnTo>
                    <a:pt x="8247215" y="9391002"/>
                  </a:lnTo>
                  <a:lnTo>
                    <a:pt x="8291182" y="9377959"/>
                  </a:lnTo>
                  <a:lnTo>
                    <a:pt x="8334451" y="9363342"/>
                  </a:lnTo>
                  <a:lnTo>
                    <a:pt x="8376971" y="9347149"/>
                  </a:lnTo>
                  <a:lnTo>
                    <a:pt x="8418741" y="9329445"/>
                  </a:lnTo>
                  <a:lnTo>
                    <a:pt x="8459699" y="9310256"/>
                  </a:lnTo>
                  <a:lnTo>
                    <a:pt x="8499831" y="9289605"/>
                  </a:lnTo>
                  <a:lnTo>
                    <a:pt x="8539086" y="9267533"/>
                  </a:lnTo>
                  <a:lnTo>
                    <a:pt x="8577428" y="9244076"/>
                  </a:lnTo>
                  <a:lnTo>
                    <a:pt x="8614842" y="9219260"/>
                  </a:lnTo>
                  <a:lnTo>
                    <a:pt x="8651278" y="9193136"/>
                  </a:lnTo>
                  <a:lnTo>
                    <a:pt x="8686698" y="9165730"/>
                  </a:lnTo>
                  <a:lnTo>
                    <a:pt x="8721090" y="9137066"/>
                  </a:lnTo>
                  <a:lnTo>
                    <a:pt x="8754389" y="9107195"/>
                  </a:lnTo>
                  <a:lnTo>
                    <a:pt x="8786597" y="9076144"/>
                  </a:lnTo>
                  <a:lnTo>
                    <a:pt x="8817648" y="9043949"/>
                  </a:lnTo>
                  <a:lnTo>
                    <a:pt x="8847518" y="9010637"/>
                  </a:lnTo>
                  <a:lnTo>
                    <a:pt x="8876170" y="8976258"/>
                  </a:lnTo>
                  <a:lnTo>
                    <a:pt x="8903576" y="8940825"/>
                  </a:lnTo>
                  <a:lnTo>
                    <a:pt x="8929700" y="8904389"/>
                  </a:lnTo>
                  <a:lnTo>
                    <a:pt x="8954516" y="8866988"/>
                  </a:lnTo>
                  <a:lnTo>
                    <a:pt x="8977973" y="8828634"/>
                  </a:lnTo>
                  <a:lnTo>
                    <a:pt x="9000033" y="8789378"/>
                  </a:lnTo>
                  <a:lnTo>
                    <a:pt x="9020683" y="8749259"/>
                  </a:lnTo>
                  <a:lnTo>
                    <a:pt x="9039885" y="8708301"/>
                  </a:lnTo>
                  <a:lnTo>
                    <a:pt x="9057589" y="8666531"/>
                  </a:lnTo>
                  <a:lnTo>
                    <a:pt x="9073769" y="8623998"/>
                  </a:lnTo>
                  <a:lnTo>
                    <a:pt x="9088399" y="8580742"/>
                  </a:lnTo>
                  <a:lnTo>
                    <a:pt x="9101430" y="8536775"/>
                  </a:lnTo>
                  <a:lnTo>
                    <a:pt x="9112834" y="8492147"/>
                  </a:lnTo>
                  <a:lnTo>
                    <a:pt x="9122588" y="8446884"/>
                  </a:lnTo>
                  <a:lnTo>
                    <a:pt x="9130640" y="8401037"/>
                  </a:lnTo>
                  <a:lnTo>
                    <a:pt x="9136964" y="8354619"/>
                  </a:lnTo>
                  <a:lnTo>
                    <a:pt x="9141511" y="8307667"/>
                  </a:lnTo>
                  <a:lnTo>
                    <a:pt x="9144279" y="8260232"/>
                  </a:lnTo>
                  <a:lnTo>
                    <a:pt x="9145206" y="8212341"/>
                  </a:lnTo>
                  <a:lnTo>
                    <a:pt x="9145206" y="2470569"/>
                  </a:lnTo>
                  <a:close/>
                </a:path>
                <a:path w="17205959" h="9434830">
                  <a:moveTo>
                    <a:pt x="17205757" y="2286000"/>
                  </a:moveTo>
                  <a:lnTo>
                    <a:pt x="17168965" y="2349500"/>
                  </a:lnTo>
                  <a:lnTo>
                    <a:pt x="17144556" y="2387600"/>
                  </a:lnTo>
                  <a:lnTo>
                    <a:pt x="17119486" y="2425700"/>
                  </a:lnTo>
                  <a:lnTo>
                    <a:pt x="17093756" y="2451100"/>
                  </a:lnTo>
                  <a:lnTo>
                    <a:pt x="17067378" y="2489200"/>
                  </a:lnTo>
                  <a:lnTo>
                    <a:pt x="17040365" y="2527300"/>
                  </a:lnTo>
                  <a:lnTo>
                    <a:pt x="17012704" y="2565400"/>
                  </a:lnTo>
                  <a:lnTo>
                    <a:pt x="16984422" y="2603500"/>
                  </a:lnTo>
                  <a:lnTo>
                    <a:pt x="16955529" y="2628900"/>
                  </a:lnTo>
                  <a:lnTo>
                    <a:pt x="16926014" y="2667000"/>
                  </a:lnTo>
                  <a:lnTo>
                    <a:pt x="16895915" y="2705100"/>
                  </a:lnTo>
                  <a:lnTo>
                    <a:pt x="16865219" y="2730500"/>
                  </a:lnTo>
                  <a:lnTo>
                    <a:pt x="16833939" y="2768600"/>
                  </a:lnTo>
                  <a:lnTo>
                    <a:pt x="16802075" y="2794000"/>
                  </a:lnTo>
                  <a:lnTo>
                    <a:pt x="16769652" y="2832100"/>
                  </a:lnTo>
                  <a:lnTo>
                    <a:pt x="16736670" y="2857500"/>
                  </a:lnTo>
                  <a:lnTo>
                    <a:pt x="16703142" y="2895600"/>
                  </a:lnTo>
                  <a:lnTo>
                    <a:pt x="16669068" y="2921000"/>
                  </a:lnTo>
                  <a:lnTo>
                    <a:pt x="16634473" y="2946400"/>
                  </a:lnTo>
                  <a:lnTo>
                    <a:pt x="16599345" y="2984500"/>
                  </a:lnTo>
                  <a:lnTo>
                    <a:pt x="16563696" y="3009900"/>
                  </a:lnTo>
                  <a:lnTo>
                    <a:pt x="16490887" y="3060700"/>
                  </a:lnTo>
                  <a:lnTo>
                    <a:pt x="16416122" y="3111500"/>
                  </a:lnTo>
                  <a:lnTo>
                    <a:pt x="16339465" y="3162300"/>
                  </a:lnTo>
                  <a:lnTo>
                    <a:pt x="16300450" y="3187700"/>
                  </a:lnTo>
                  <a:lnTo>
                    <a:pt x="16260979" y="3200400"/>
                  </a:lnTo>
                  <a:lnTo>
                    <a:pt x="16180727" y="3251200"/>
                  </a:lnTo>
                  <a:lnTo>
                    <a:pt x="16139960" y="3263900"/>
                  </a:lnTo>
                  <a:lnTo>
                    <a:pt x="16098787" y="3289300"/>
                  </a:lnTo>
                  <a:lnTo>
                    <a:pt x="16057207" y="3302000"/>
                  </a:lnTo>
                  <a:lnTo>
                    <a:pt x="16015221" y="3327400"/>
                  </a:lnTo>
                  <a:lnTo>
                    <a:pt x="15930093" y="3352800"/>
                  </a:lnTo>
                  <a:lnTo>
                    <a:pt x="15886964" y="3378200"/>
                  </a:lnTo>
                  <a:lnTo>
                    <a:pt x="15620848" y="3454400"/>
                  </a:lnTo>
                  <a:lnTo>
                    <a:pt x="15575344" y="3454400"/>
                  </a:lnTo>
                  <a:lnTo>
                    <a:pt x="15483434" y="3479800"/>
                  </a:lnTo>
                  <a:lnTo>
                    <a:pt x="15437041" y="3479800"/>
                  </a:lnTo>
                  <a:lnTo>
                    <a:pt x="15390381" y="3492500"/>
                  </a:lnTo>
                  <a:lnTo>
                    <a:pt x="15343429" y="3492500"/>
                  </a:lnTo>
                  <a:lnTo>
                    <a:pt x="15296223" y="3505200"/>
                  </a:lnTo>
                  <a:lnTo>
                    <a:pt x="15201062" y="3505200"/>
                  </a:lnTo>
                  <a:lnTo>
                    <a:pt x="15153107" y="3517900"/>
                  </a:lnTo>
                  <a:lnTo>
                    <a:pt x="14959965" y="3517900"/>
                  </a:lnTo>
                  <a:lnTo>
                    <a:pt x="14912023" y="3505200"/>
                  </a:lnTo>
                  <a:lnTo>
                    <a:pt x="14816849" y="3505200"/>
                  </a:lnTo>
                  <a:lnTo>
                    <a:pt x="14769643" y="3492500"/>
                  </a:lnTo>
                  <a:lnTo>
                    <a:pt x="14722691" y="3492500"/>
                  </a:lnTo>
                  <a:lnTo>
                    <a:pt x="14676019" y="3479800"/>
                  </a:lnTo>
                  <a:lnTo>
                    <a:pt x="14629625" y="3479800"/>
                  </a:lnTo>
                  <a:lnTo>
                    <a:pt x="14537716" y="3454400"/>
                  </a:lnTo>
                  <a:lnTo>
                    <a:pt x="14492211" y="3454400"/>
                  </a:lnTo>
                  <a:lnTo>
                    <a:pt x="14226096" y="3378200"/>
                  </a:lnTo>
                  <a:lnTo>
                    <a:pt x="14182966" y="3352800"/>
                  </a:lnTo>
                  <a:lnTo>
                    <a:pt x="14097838" y="3327400"/>
                  </a:lnTo>
                  <a:lnTo>
                    <a:pt x="14055852" y="3302000"/>
                  </a:lnTo>
                  <a:lnTo>
                    <a:pt x="14014272" y="3289300"/>
                  </a:lnTo>
                  <a:lnTo>
                    <a:pt x="13973086" y="3263900"/>
                  </a:lnTo>
                  <a:lnTo>
                    <a:pt x="13932319" y="3251200"/>
                  </a:lnTo>
                  <a:lnTo>
                    <a:pt x="13852068" y="3200400"/>
                  </a:lnTo>
                  <a:lnTo>
                    <a:pt x="13812609" y="3187700"/>
                  </a:lnTo>
                  <a:lnTo>
                    <a:pt x="13773582" y="3162300"/>
                  </a:lnTo>
                  <a:lnTo>
                    <a:pt x="13696925" y="3111500"/>
                  </a:lnTo>
                  <a:lnTo>
                    <a:pt x="13622147" y="3060700"/>
                  </a:lnTo>
                  <a:lnTo>
                    <a:pt x="13549351" y="3009900"/>
                  </a:lnTo>
                  <a:lnTo>
                    <a:pt x="13513702" y="2984500"/>
                  </a:lnTo>
                  <a:lnTo>
                    <a:pt x="13478574" y="2946400"/>
                  </a:lnTo>
                  <a:lnTo>
                    <a:pt x="13443966" y="2921000"/>
                  </a:lnTo>
                  <a:lnTo>
                    <a:pt x="13409892" y="2895600"/>
                  </a:lnTo>
                  <a:lnTo>
                    <a:pt x="13376364" y="2857500"/>
                  </a:lnTo>
                  <a:lnTo>
                    <a:pt x="13343382" y="2832100"/>
                  </a:lnTo>
                  <a:lnTo>
                    <a:pt x="13310959" y="2794000"/>
                  </a:lnTo>
                  <a:lnTo>
                    <a:pt x="13279107" y="2768600"/>
                  </a:lnTo>
                  <a:lnTo>
                    <a:pt x="13247815" y="2730500"/>
                  </a:lnTo>
                  <a:lnTo>
                    <a:pt x="13217119" y="2705100"/>
                  </a:lnTo>
                  <a:lnTo>
                    <a:pt x="13187020" y="2667000"/>
                  </a:lnTo>
                  <a:lnTo>
                    <a:pt x="13157505" y="2628900"/>
                  </a:lnTo>
                  <a:lnTo>
                    <a:pt x="13128612" y="2603500"/>
                  </a:lnTo>
                  <a:lnTo>
                    <a:pt x="13100330" y="2565400"/>
                  </a:lnTo>
                  <a:lnTo>
                    <a:pt x="13072669" y="2527300"/>
                  </a:lnTo>
                  <a:lnTo>
                    <a:pt x="13045643" y="2489200"/>
                  </a:lnTo>
                  <a:lnTo>
                    <a:pt x="13019265" y="2451100"/>
                  </a:lnTo>
                  <a:lnTo>
                    <a:pt x="12993535" y="2425700"/>
                  </a:lnTo>
                  <a:lnTo>
                    <a:pt x="12968465" y="2387600"/>
                  </a:lnTo>
                  <a:lnTo>
                    <a:pt x="12944069" y="2349500"/>
                  </a:lnTo>
                  <a:lnTo>
                    <a:pt x="12920332" y="2311400"/>
                  </a:lnTo>
                  <a:lnTo>
                    <a:pt x="12897295" y="2260600"/>
                  </a:lnTo>
                  <a:lnTo>
                    <a:pt x="12874943" y="2222500"/>
                  </a:lnTo>
                  <a:lnTo>
                    <a:pt x="12853289" y="2184400"/>
                  </a:lnTo>
                  <a:lnTo>
                    <a:pt x="12832360" y="2146300"/>
                  </a:lnTo>
                  <a:lnTo>
                    <a:pt x="12812128" y="2108200"/>
                  </a:lnTo>
                  <a:lnTo>
                    <a:pt x="12792634" y="2070100"/>
                  </a:lnTo>
                  <a:lnTo>
                    <a:pt x="12773876" y="2019300"/>
                  </a:lnTo>
                  <a:lnTo>
                    <a:pt x="12755867" y="1981200"/>
                  </a:lnTo>
                  <a:lnTo>
                    <a:pt x="12738595" y="1943100"/>
                  </a:lnTo>
                  <a:lnTo>
                    <a:pt x="12722098" y="1892300"/>
                  </a:lnTo>
                  <a:lnTo>
                    <a:pt x="12706363" y="1854200"/>
                  </a:lnTo>
                  <a:lnTo>
                    <a:pt x="12691402" y="1803400"/>
                  </a:lnTo>
                  <a:lnTo>
                    <a:pt x="12677229" y="1765300"/>
                  </a:lnTo>
                  <a:lnTo>
                    <a:pt x="12663843" y="1727200"/>
                  </a:lnTo>
                  <a:lnTo>
                    <a:pt x="12651270" y="1676400"/>
                  </a:lnTo>
                  <a:lnTo>
                    <a:pt x="12639497" y="1625600"/>
                  </a:lnTo>
                  <a:lnTo>
                    <a:pt x="12628550" y="1587500"/>
                  </a:lnTo>
                  <a:lnTo>
                    <a:pt x="12618428" y="1536700"/>
                  </a:lnTo>
                  <a:lnTo>
                    <a:pt x="12609144" y="1498600"/>
                  </a:lnTo>
                  <a:lnTo>
                    <a:pt x="12600699" y="1447800"/>
                  </a:lnTo>
                  <a:lnTo>
                    <a:pt x="12593117" y="1397000"/>
                  </a:lnTo>
                  <a:lnTo>
                    <a:pt x="12586386" y="1358900"/>
                  </a:lnTo>
                  <a:lnTo>
                    <a:pt x="12580531" y="1308100"/>
                  </a:lnTo>
                  <a:lnTo>
                    <a:pt x="12575553" y="1257300"/>
                  </a:lnTo>
                  <a:lnTo>
                    <a:pt x="12571463" y="1219200"/>
                  </a:lnTo>
                  <a:lnTo>
                    <a:pt x="12568263" y="1168400"/>
                  </a:lnTo>
                  <a:lnTo>
                    <a:pt x="12565964" y="1117600"/>
                  </a:lnTo>
                  <a:lnTo>
                    <a:pt x="12564580" y="1066800"/>
                  </a:lnTo>
                  <a:lnTo>
                    <a:pt x="12564123" y="1016000"/>
                  </a:lnTo>
                  <a:lnTo>
                    <a:pt x="12564580" y="977900"/>
                  </a:lnTo>
                  <a:lnTo>
                    <a:pt x="12565964" y="927100"/>
                  </a:lnTo>
                  <a:lnTo>
                    <a:pt x="12568263" y="876300"/>
                  </a:lnTo>
                  <a:lnTo>
                    <a:pt x="12571463" y="825500"/>
                  </a:lnTo>
                  <a:lnTo>
                    <a:pt x="12575553" y="787400"/>
                  </a:lnTo>
                  <a:lnTo>
                    <a:pt x="12580531" y="736600"/>
                  </a:lnTo>
                  <a:lnTo>
                    <a:pt x="12586386" y="685800"/>
                  </a:lnTo>
                  <a:lnTo>
                    <a:pt x="12593117" y="647700"/>
                  </a:lnTo>
                  <a:lnTo>
                    <a:pt x="12600699" y="596900"/>
                  </a:lnTo>
                  <a:lnTo>
                    <a:pt x="12609144" y="546100"/>
                  </a:lnTo>
                  <a:lnTo>
                    <a:pt x="12618428" y="508000"/>
                  </a:lnTo>
                  <a:lnTo>
                    <a:pt x="12628550" y="457200"/>
                  </a:lnTo>
                  <a:lnTo>
                    <a:pt x="12639497" y="419100"/>
                  </a:lnTo>
                  <a:lnTo>
                    <a:pt x="12651270" y="368300"/>
                  </a:lnTo>
                  <a:lnTo>
                    <a:pt x="12663843" y="317500"/>
                  </a:lnTo>
                  <a:lnTo>
                    <a:pt x="12677229" y="279400"/>
                  </a:lnTo>
                  <a:lnTo>
                    <a:pt x="12691402" y="241300"/>
                  </a:lnTo>
                  <a:lnTo>
                    <a:pt x="12706363" y="190500"/>
                  </a:lnTo>
                  <a:lnTo>
                    <a:pt x="12722098" y="152400"/>
                  </a:lnTo>
                  <a:lnTo>
                    <a:pt x="12738595" y="101600"/>
                  </a:lnTo>
                  <a:lnTo>
                    <a:pt x="12755867" y="63500"/>
                  </a:lnTo>
                  <a:lnTo>
                    <a:pt x="12773876" y="25400"/>
                  </a:lnTo>
                  <a:lnTo>
                    <a:pt x="12786513" y="0"/>
                  </a:lnTo>
                  <a:lnTo>
                    <a:pt x="12737186" y="0"/>
                  </a:lnTo>
                  <a:lnTo>
                    <a:pt x="12723330" y="25400"/>
                  </a:lnTo>
                  <a:lnTo>
                    <a:pt x="12705779" y="63500"/>
                  </a:lnTo>
                  <a:lnTo>
                    <a:pt x="12688964" y="114300"/>
                  </a:lnTo>
                  <a:lnTo>
                    <a:pt x="12672886" y="152400"/>
                  </a:lnTo>
                  <a:lnTo>
                    <a:pt x="12657557" y="190500"/>
                  </a:lnTo>
                  <a:lnTo>
                    <a:pt x="12643003" y="241300"/>
                  </a:lnTo>
                  <a:lnTo>
                    <a:pt x="12629198" y="279400"/>
                  </a:lnTo>
                  <a:lnTo>
                    <a:pt x="12616167" y="330200"/>
                  </a:lnTo>
                  <a:lnTo>
                    <a:pt x="12603925" y="368300"/>
                  </a:lnTo>
                  <a:lnTo>
                    <a:pt x="12592482" y="419100"/>
                  </a:lnTo>
                  <a:lnTo>
                    <a:pt x="12581827" y="457200"/>
                  </a:lnTo>
                  <a:lnTo>
                    <a:pt x="12571971" y="508000"/>
                  </a:lnTo>
                  <a:lnTo>
                    <a:pt x="12562942" y="546100"/>
                  </a:lnTo>
                  <a:lnTo>
                    <a:pt x="12554725" y="596900"/>
                  </a:lnTo>
                  <a:lnTo>
                    <a:pt x="12547346" y="647700"/>
                  </a:lnTo>
                  <a:lnTo>
                    <a:pt x="12540806" y="685800"/>
                  </a:lnTo>
                  <a:lnTo>
                    <a:pt x="12535116" y="736600"/>
                  </a:lnTo>
                  <a:lnTo>
                    <a:pt x="12530277" y="787400"/>
                  </a:lnTo>
                  <a:lnTo>
                    <a:pt x="12526289" y="825500"/>
                  </a:lnTo>
                  <a:lnTo>
                    <a:pt x="12523178" y="876300"/>
                  </a:lnTo>
                  <a:lnTo>
                    <a:pt x="12520955" y="927100"/>
                  </a:lnTo>
                  <a:lnTo>
                    <a:pt x="12519609" y="977900"/>
                  </a:lnTo>
                  <a:lnTo>
                    <a:pt x="12519165" y="1016000"/>
                  </a:lnTo>
                  <a:lnTo>
                    <a:pt x="12519609" y="1066800"/>
                  </a:lnTo>
                  <a:lnTo>
                    <a:pt x="12520955" y="1117600"/>
                  </a:lnTo>
                  <a:lnTo>
                    <a:pt x="12523178" y="1168400"/>
                  </a:lnTo>
                  <a:lnTo>
                    <a:pt x="12526289" y="1219200"/>
                  </a:lnTo>
                  <a:lnTo>
                    <a:pt x="12530277" y="1257300"/>
                  </a:lnTo>
                  <a:lnTo>
                    <a:pt x="12535116" y="1308100"/>
                  </a:lnTo>
                  <a:lnTo>
                    <a:pt x="12540806" y="1358900"/>
                  </a:lnTo>
                  <a:lnTo>
                    <a:pt x="12547346" y="1397000"/>
                  </a:lnTo>
                  <a:lnTo>
                    <a:pt x="12554725" y="1447800"/>
                  </a:lnTo>
                  <a:lnTo>
                    <a:pt x="12562942" y="1498600"/>
                  </a:lnTo>
                  <a:lnTo>
                    <a:pt x="12571971" y="1536700"/>
                  </a:lnTo>
                  <a:lnTo>
                    <a:pt x="12581827" y="1587500"/>
                  </a:lnTo>
                  <a:lnTo>
                    <a:pt x="12592482" y="1625600"/>
                  </a:lnTo>
                  <a:lnTo>
                    <a:pt x="12603925" y="1676400"/>
                  </a:lnTo>
                  <a:lnTo>
                    <a:pt x="12616167" y="1714500"/>
                  </a:lnTo>
                  <a:lnTo>
                    <a:pt x="12629198" y="1765300"/>
                  </a:lnTo>
                  <a:lnTo>
                    <a:pt x="12643003" y="1803400"/>
                  </a:lnTo>
                  <a:lnTo>
                    <a:pt x="12657557" y="1854200"/>
                  </a:lnTo>
                  <a:lnTo>
                    <a:pt x="12672886" y="1892300"/>
                  </a:lnTo>
                  <a:lnTo>
                    <a:pt x="12688964" y="1930400"/>
                  </a:lnTo>
                  <a:lnTo>
                    <a:pt x="12705779" y="1981200"/>
                  </a:lnTo>
                  <a:lnTo>
                    <a:pt x="12723330" y="2019300"/>
                  </a:lnTo>
                  <a:lnTo>
                    <a:pt x="12741605" y="2057400"/>
                  </a:lnTo>
                  <a:lnTo>
                    <a:pt x="12760605" y="2108200"/>
                  </a:lnTo>
                  <a:lnTo>
                    <a:pt x="12780315" y="2146300"/>
                  </a:lnTo>
                  <a:lnTo>
                    <a:pt x="12800724" y="2184400"/>
                  </a:lnTo>
                  <a:lnTo>
                    <a:pt x="12821819" y="2222500"/>
                  </a:lnTo>
                  <a:lnTo>
                    <a:pt x="12843612" y="2260600"/>
                  </a:lnTo>
                  <a:lnTo>
                    <a:pt x="12866078" y="2298700"/>
                  </a:lnTo>
                  <a:lnTo>
                    <a:pt x="12889217" y="2336800"/>
                  </a:lnTo>
                  <a:lnTo>
                    <a:pt x="12913030" y="2374900"/>
                  </a:lnTo>
                  <a:lnTo>
                    <a:pt x="12937477" y="2413000"/>
                  </a:lnTo>
                  <a:lnTo>
                    <a:pt x="12962585" y="2451100"/>
                  </a:lnTo>
                  <a:lnTo>
                    <a:pt x="12988328" y="2489200"/>
                  </a:lnTo>
                  <a:lnTo>
                    <a:pt x="13014693" y="2527300"/>
                  </a:lnTo>
                  <a:lnTo>
                    <a:pt x="13041694" y="2565400"/>
                  </a:lnTo>
                  <a:lnTo>
                    <a:pt x="13069303" y="2603500"/>
                  </a:lnTo>
                  <a:lnTo>
                    <a:pt x="13097510" y="2628900"/>
                  </a:lnTo>
                  <a:lnTo>
                    <a:pt x="13126326" y="2667000"/>
                  </a:lnTo>
                  <a:lnTo>
                    <a:pt x="13155727" y="2705100"/>
                  </a:lnTo>
                  <a:lnTo>
                    <a:pt x="13185712" y="2730500"/>
                  </a:lnTo>
                  <a:lnTo>
                    <a:pt x="13216281" y="2768600"/>
                  </a:lnTo>
                  <a:lnTo>
                    <a:pt x="13247408" y="2794000"/>
                  </a:lnTo>
                  <a:lnTo>
                    <a:pt x="13279095" y="2832100"/>
                  </a:lnTo>
                  <a:lnTo>
                    <a:pt x="13311327" y="2857500"/>
                  </a:lnTo>
                  <a:lnTo>
                    <a:pt x="13344106" y="2895600"/>
                  </a:lnTo>
                  <a:lnTo>
                    <a:pt x="13377418" y="2921000"/>
                  </a:lnTo>
                  <a:lnTo>
                    <a:pt x="13411264" y="2946400"/>
                  </a:lnTo>
                  <a:lnTo>
                    <a:pt x="13445617" y="2984500"/>
                  </a:lnTo>
                  <a:lnTo>
                    <a:pt x="13480491" y="3009900"/>
                  </a:lnTo>
                  <a:lnTo>
                    <a:pt x="13551726" y="3060700"/>
                  </a:lnTo>
                  <a:lnTo>
                    <a:pt x="13624916" y="3111500"/>
                  </a:lnTo>
                  <a:lnTo>
                    <a:pt x="13699985" y="3162300"/>
                  </a:lnTo>
                  <a:lnTo>
                    <a:pt x="13776871" y="3213100"/>
                  </a:lnTo>
                  <a:lnTo>
                    <a:pt x="13815975" y="3238500"/>
                  </a:lnTo>
                  <a:lnTo>
                    <a:pt x="13855510" y="3251200"/>
                  </a:lnTo>
                  <a:lnTo>
                    <a:pt x="13935837" y="3302000"/>
                  </a:lnTo>
                  <a:lnTo>
                    <a:pt x="13976617" y="3314700"/>
                  </a:lnTo>
                  <a:lnTo>
                    <a:pt x="14017803" y="3340100"/>
                  </a:lnTo>
                  <a:lnTo>
                    <a:pt x="14059370" y="3352800"/>
                  </a:lnTo>
                  <a:lnTo>
                    <a:pt x="14101318" y="3378200"/>
                  </a:lnTo>
                  <a:lnTo>
                    <a:pt x="14229385" y="3416300"/>
                  </a:lnTo>
                  <a:lnTo>
                    <a:pt x="14272794" y="3441700"/>
                  </a:lnTo>
                  <a:lnTo>
                    <a:pt x="14449743" y="3492500"/>
                  </a:lnTo>
                  <a:lnTo>
                    <a:pt x="14494790" y="3492500"/>
                  </a:lnTo>
                  <a:lnTo>
                    <a:pt x="14585760" y="3517900"/>
                  </a:lnTo>
                  <a:lnTo>
                    <a:pt x="14631670" y="3517900"/>
                  </a:lnTo>
                  <a:lnTo>
                    <a:pt x="14724342" y="3543300"/>
                  </a:lnTo>
                  <a:lnTo>
                    <a:pt x="14818068" y="3543300"/>
                  </a:lnTo>
                  <a:lnTo>
                    <a:pt x="14865299" y="3556000"/>
                  </a:lnTo>
                  <a:lnTo>
                    <a:pt x="15247773" y="3556000"/>
                  </a:lnTo>
                  <a:lnTo>
                    <a:pt x="15295004" y="3543300"/>
                  </a:lnTo>
                  <a:lnTo>
                    <a:pt x="15388730" y="3543300"/>
                  </a:lnTo>
                  <a:lnTo>
                    <a:pt x="15481389" y="3517900"/>
                  </a:lnTo>
                  <a:lnTo>
                    <a:pt x="15527312" y="3517900"/>
                  </a:lnTo>
                  <a:lnTo>
                    <a:pt x="15618282" y="3492500"/>
                  </a:lnTo>
                  <a:lnTo>
                    <a:pt x="15663317" y="3492500"/>
                  </a:lnTo>
                  <a:lnTo>
                    <a:pt x="15840278" y="3441700"/>
                  </a:lnTo>
                  <a:lnTo>
                    <a:pt x="15883674" y="3416300"/>
                  </a:lnTo>
                  <a:lnTo>
                    <a:pt x="16011741" y="3378200"/>
                  </a:lnTo>
                  <a:lnTo>
                    <a:pt x="16053689" y="3352800"/>
                  </a:lnTo>
                  <a:lnTo>
                    <a:pt x="16095269" y="3340100"/>
                  </a:lnTo>
                  <a:lnTo>
                    <a:pt x="16136442" y="3314700"/>
                  </a:lnTo>
                  <a:lnTo>
                    <a:pt x="16177222" y="3302000"/>
                  </a:lnTo>
                  <a:lnTo>
                    <a:pt x="16257550" y="3251200"/>
                  </a:lnTo>
                  <a:lnTo>
                    <a:pt x="16297085" y="3238500"/>
                  </a:lnTo>
                  <a:lnTo>
                    <a:pt x="16336188" y="3213100"/>
                  </a:lnTo>
                  <a:lnTo>
                    <a:pt x="16413074" y="3162300"/>
                  </a:lnTo>
                  <a:lnTo>
                    <a:pt x="16488144" y="3111500"/>
                  </a:lnTo>
                  <a:lnTo>
                    <a:pt x="16561334" y="3060700"/>
                  </a:lnTo>
                  <a:lnTo>
                    <a:pt x="16632568" y="3009900"/>
                  </a:lnTo>
                  <a:lnTo>
                    <a:pt x="16667442" y="2984500"/>
                  </a:lnTo>
                  <a:lnTo>
                    <a:pt x="16701796" y="2946400"/>
                  </a:lnTo>
                  <a:lnTo>
                    <a:pt x="16735641" y="2921000"/>
                  </a:lnTo>
                  <a:lnTo>
                    <a:pt x="16768953" y="2895600"/>
                  </a:lnTo>
                  <a:lnTo>
                    <a:pt x="16801732" y="2857500"/>
                  </a:lnTo>
                  <a:lnTo>
                    <a:pt x="16833965" y="2832100"/>
                  </a:lnTo>
                  <a:lnTo>
                    <a:pt x="16865651" y="2794000"/>
                  </a:lnTo>
                  <a:lnTo>
                    <a:pt x="16896779" y="2768600"/>
                  </a:lnTo>
                  <a:lnTo>
                    <a:pt x="16927335" y="2730500"/>
                  </a:lnTo>
                  <a:lnTo>
                    <a:pt x="16957320" y="2705100"/>
                  </a:lnTo>
                  <a:lnTo>
                    <a:pt x="16986733" y="2667000"/>
                  </a:lnTo>
                  <a:lnTo>
                    <a:pt x="17015549" y="2628900"/>
                  </a:lnTo>
                  <a:lnTo>
                    <a:pt x="17043756" y="2603500"/>
                  </a:lnTo>
                  <a:lnTo>
                    <a:pt x="17071366" y="2565400"/>
                  </a:lnTo>
                  <a:lnTo>
                    <a:pt x="17098366" y="2527300"/>
                  </a:lnTo>
                  <a:lnTo>
                    <a:pt x="17124731" y="2489200"/>
                  </a:lnTo>
                  <a:lnTo>
                    <a:pt x="17150474" y="2451100"/>
                  </a:lnTo>
                  <a:lnTo>
                    <a:pt x="17175569" y="2413000"/>
                  </a:lnTo>
                  <a:lnTo>
                    <a:pt x="17200029" y="2374900"/>
                  </a:lnTo>
                  <a:lnTo>
                    <a:pt x="17205757" y="2374900"/>
                  </a:lnTo>
                  <a:lnTo>
                    <a:pt x="17205757" y="2286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5500" y="2310996"/>
              <a:ext cx="114300" cy="11430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 flipH="1" flipV="1">
            <a:off x="1616179" y="4454965"/>
            <a:ext cx="146131" cy="14613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910206" y="4259845"/>
            <a:ext cx="7743190" cy="388721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95"/>
              </a:spcBef>
              <a:tabLst>
                <a:tab pos="1705610" algn="l"/>
                <a:tab pos="1955164" algn="l"/>
                <a:tab pos="2432685" algn="l"/>
                <a:tab pos="3397250" algn="l"/>
                <a:tab pos="4328160" algn="l"/>
                <a:tab pos="5081270" algn="l"/>
                <a:tab pos="5923280" algn="l"/>
              </a:tabLst>
            </a:pPr>
            <a:r>
              <a:rPr lang="en-US" sz="3200" spc="-10" dirty="0">
                <a:solidFill>
                  <a:srgbClr val="202423"/>
                </a:solidFill>
                <a:latin typeface="Arial"/>
                <a:cs typeface="Arial"/>
              </a:rPr>
              <a:t>Orientation of  N3.5 by batch 1 interns </a:t>
            </a:r>
          </a:p>
          <a:p>
            <a:pPr marL="12700" marR="5080">
              <a:lnSpc>
                <a:spcPct val="113300"/>
              </a:lnSpc>
              <a:spcBef>
                <a:spcPts val="95"/>
              </a:spcBef>
              <a:tabLst>
                <a:tab pos="1705610" algn="l"/>
                <a:tab pos="1955164" algn="l"/>
                <a:tab pos="2432685" algn="l"/>
                <a:tab pos="3397250" algn="l"/>
                <a:tab pos="4328160" algn="l"/>
                <a:tab pos="5081270" algn="l"/>
                <a:tab pos="5923280" algn="l"/>
              </a:tabLst>
            </a:pPr>
            <a:endParaRPr lang="en-US" sz="3200" spc="-10">
              <a:solidFill>
                <a:srgbClr val="202423"/>
              </a:solidFill>
              <a:latin typeface="Arial"/>
              <a:cs typeface="Arial"/>
            </a:endParaRPr>
          </a:p>
          <a:p>
            <a:pPr marL="12700" marR="5080">
              <a:lnSpc>
                <a:spcPct val="113300"/>
              </a:lnSpc>
              <a:spcBef>
                <a:spcPts val="95"/>
              </a:spcBef>
              <a:tabLst>
                <a:tab pos="1705610" algn="l"/>
                <a:tab pos="1955164" algn="l"/>
                <a:tab pos="2432685" algn="l"/>
                <a:tab pos="3397250" algn="l"/>
                <a:tab pos="4328160" algn="l"/>
                <a:tab pos="5081270" algn="l"/>
                <a:tab pos="5923280" algn="l"/>
              </a:tabLst>
            </a:pPr>
            <a:r>
              <a:rPr lang="en-US" sz="3200" spc="-10">
                <a:solidFill>
                  <a:srgbClr val="202423"/>
                </a:solidFill>
                <a:latin typeface="Arial"/>
                <a:cs typeface="Arial"/>
              </a:rPr>
              <a:t>Went through the SA cup requirements in terms of recovery. Some of the requirements missed by N3.5 was a dual deployment system and specified GPS modules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953611" y="6883922"/>
            <a:ext cx="7743190" cy="532133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algn="just">
              <a:lnSpc>
                <a:spcPct val="113300"/>
              </a:lnSpc>
              <a:spcBef>
                <a:spcPts val="95"/>
              </a:spcBef>
            </a:pPr>
            <a:r>
              <a:rPr sz="3100" spc="-10" dirty="0">
                <a:solidFill>
                  <a:srgbClr val="202423"/>
                </a:solidFill>
                <a:latin typeface="Alexander"/>
                <a:cs typeface="Alexander"/>
              </a:rPr>
              <a:t>.</a:t>
            </a:r>
            <a:endParaRPr sz="3100" dirty="0">
              <a:latin typeface="Alexander"/>
              <a:cs typeface="Alexander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44212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000"/>
              <a:t>Week</a:t>
            </a:r>
            <a:r>
              <a:rPr sz="3000" spc="20"/>
              <a:t> </a:t>
            </a:r>
            <a:r>
              <a:rPr sz="3000" spc="-470"/>
              <a:t>1</a:t>
            </a:r>
            <a:r>
              <a:rPr sz="3000" spc="35"/>
              <a:t> </a:t>
            </a:r>
            <a:r>
              <a:rPr sz="3000" spc="45"/>
              <a:t>Cont</a:t>
            </a:r>
            <a:r>
              <a:rPr sz="2950" spc="45">
                <a:latin typeface="FreeSans"/>
                <a:cs typeface="FreeSans"/>
              </a:rPr>
              <a:t>’</a:t>
            </a:r>
            <a:endParaRPr sz="2950">
              <a:latin typeface="FreeSans"/>
              <a:cs typeface="FreeSan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7B94A-C2C5-A58C-B67A-0F848F2DB069}"/>
              </a:ext>
            </a:extLst>
          </p:cNvPr>
          <p:cNvSpPr txBox="1"/>
          <p:nvPr/>
        </p:nvSpPr>
        <p:spPr>
          <a:xfrm>
            <a:off x="1935143" y="2130464"/>
            <a:ext cx="743094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>
                <a:solidFill>
                  <a:srgbClr val="000000"/>
                </a:solidFill>
                <a:latin typeface="Arial"/>
                <a:cs typeface="Arial"/>
              </a:rPr>
              <a:t>Familiarization of </a:t>
            </a:r>
            <a:r>
              <a:rPr lang="en-US" sz="3200" err="1">
                <a:solidFill>
                  <a:srgbClr val="000000"/>
                </a:solidFill>
                <a:latin typeface="Arial"/>
                <a:cs typeface="Arial"/>
              </a:rPr>
              <a:t>Github</a:t>
            </a:r>
            <a:r>
              <a:rPr lang="en-US" sz="3200">
                <a:solidFill>
                  <a:srgbClr val="000000"/>
                </a:solidFill>
                <a:latin typeface="Arial"/>
                <a:cs typeface="Arial"/>
              </a:rPr>
              <a:t> operations with Dr Aoki such as creation of a commit and pull request.</a:t>
            </a:r>
          </a:p>
        </p:txBody>
      </p:sp>
      <p:pic>
        <p:nvPicPr>
          <p:cNvPr id="8" name="Picture 7" descr="Download Github, Github Logo, Github ...">
            <a:extLst>
              <a:ext uri="{FF2B5EF4-FFF2-40B4-BE49-F238E27FC236}">
                <a16:creationId xmlns:a16="http://schemas.microsoft.com/office/drawing/2014/main" id="{73241FEA-DE4B-4D25-A75D-1752C8EF9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564" t="1930" r="7618" b="-691"/>
          <a:stretch/>
        </p:blipFill>
        <p:spPr>
          <a:xfrm>
            <a:off x="10879300" y="-1422"/>
            <a:ext cx="7386695" cy="5063596"/>
          </a:xfrm>
          <a:prstGeom prst="rect">
            <a:avLst/>
          </a:prstGeom>
        </p:spPr>
      </p:pic>
      <p:pic>
        <p:nvPicPr>
          <p:cNvPr id="5" name="object 7">
            <a:extLst>
              <a:ext uri="{FF2B5EF4-FFF2-40B4-BE49-F238E27FC236}">
                <a16:creationId xmlns:a16="http://schemas.microsoft.com/office/drawing/2014/main" id="{DF6300D8-C41C-3AC8-88DC-6B203FD0136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4991" y="5711049"/>
            <a:ext cx="114300" cy="114300"/>
          </a:xfrm>
          <a:prstGeom prst="rect">
            <a:avLst/>
          </a:prstGeom>
        </p:spPr>
      </p:pic>
      <p:pic>
        <p:nvPicPr>
          <p:cNvPr id="6" name="Picture 5" descr="SA Cup Home">
            <a:extLst>
              <a:ext uri="{FF2B5EF4-FFF2-40B4-BE49-F238E27FC236}">
                <a16:creationId xmlns:a16="http://schemas.microsoft.com/office/drawing/2014/main" id="{2513496C-E4ED-A703-0080-BCB0B5108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3134" y="5053857"/>
            <a:ext cx="7672567" cy="28848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525226" cy="10287491"/>
            <a:chOff x="0" y="0"/>
            <a:chExt cx="18525226" cy="10287491"/>
          </a:xfrm>
        </p:grpSpPr>
        <p:sp>
          <p:nvSpPr>
            <p:cNvPr id="4" name="object 4"/>
            <p:cNvSpPr/>
            <p:nvPr/>
          </p:nvSpPr>
          <p:spPr>
            <a:xfrm>
              <a:off x="0" y="14461"/>
              <a:ext cx="18288000" cy="10273030"/>
            </a:xfrm>
            <a:custGeom>
              <a:avLst/>
              <a:gdLst/>
              <a:ahLst/>
              <a:cxnLst/>
              <a:rect l="l" t="t" r="r" b="b"/>
              <a:pathLst>
                <a:path w="18288000" h="10273030">
                  <a:moveTo>
                    <a:pt x="18287998" y="10272538"/>
                  </a:moveTo>
                  <a:lnTo>
                    <a:pt x="0" y="10272538"/>
                  </a:lnTo>
                  <a:lnTo>
                    <a:pt x="0" y="10229235"/>
                  </a:lnTo>
                  <a:lnTo>
                    <a:pt x="18287998" y="0"/>
                  </a:lnTo>
                  <a:lnTo>
                    <a:pt x="18287998" y="10272538"/>
                  </a:lnTo>
                  <a:close/>
                </a:path>
              </a:pathLst>
            </a:custGeom>
            <a:solidFill>
              <a:srgbClr val="535353">
                <a:alpha val="4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5711" y="0"/>
              <a:ext cx="12219515" cy="1028699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28700" y="3703441"/>
              <a:ext cx="16230600" cy="5553075"/>
            </a:xfrm>
            <a:custGeom>
              <a:avLst/>
              <a:gdLst/>
              <a:ahLst/>
              <a:cxnLst/>
              <a:rect l="l" t="t" r="r" b="b"/>
              <a:pathLst>
                <a:path w="16230600" h="5553075">
                  <a:moveTo>
                    <a:pt x="16230600" y="5553075"/>
                  </a:moveTo>
                  <a:lnTo>
                    <a:pt x="0" y="5553075"/>
                  </a:lnTo>
                  <a:lnTo>
                    <a:pt x="0" y="0"/>
                  </a:lnTo>
                  <a:lnTo>
                    <a:pt x="16230600" y="0"/>
                  </a:lnTo>
                  <a:lnTo>
                    <a:pt x="16230600" y="5553075"/>
                  </a:lnTo>
                  <a:close/>
                </a:path>
              </a:pathLst>
            </a:custGeom>
            <a:solidFill>
              <a:srgbClr val="2034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 descr="A diagram of a circuit&#10;&#10;Description automatically generated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1262476" y="3689387"/>
              <a:ext cx="5984463" cy="5560845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3830" y="797671"/>
            <a:ext cx="3456940" cy="1031051"/>
          </a:xfrm>
          <a:prstGeom prst="rect">
            <a:avLst/>
          </a:prstGeom>
        </p:spPr>
        <p:txBody>
          <a:bodyPr vert="horz" wrap="square" lIns="0" tIns="1524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600" u="sng" spc="-1130">
                <a:solidFill>
                  <a:schemeClr val="tx1"/>
                </a:solidFill>
                <a:latin typeface="Rockwell"/>
                <a:cs typeface="Arial"/>
              </a:rPr>
              <a:t>W</a:t>
            </a:r>
            <a:r>
              <a:rPr sz="6600" u="sng" spc="-1185">
                <a:solidFill>
                  <a:schemeClr val="tx1"/>
                </a:solidFill>
                <a:latin typeface="Rockwell"/>
                <a:cs typeface="Arial"/>
              </a:rPr>
              <a:t>EE</a:t>
            </a:r>
            <a:r>
              <a:rPr sz="6600" u="sng" spc="-605">
                <a:solidFill>
                  <a:schemeClr val="tx1"/>
                </a:solidFill>
                <a:latin typeface="Rockwell"/>
                <a:cs typeface="Arial"/>
              </a:rPr>
              <a:t>K</a:t>
            </a:r>
            <a:r>
              <a:rPr sz="6600" u="sng" spc="-1210">
                <a:solidFill>
                  <a:schemeClr val="tx1"/>
                </a:solidFill>
                <a:latin typeface="Rockwell"/>
                <a:cs typeface="Arial"/>
              </a:rPr>
              <a:t> </a:t>
            </a:r>
            <a:r>
              <a:rPr sz="6600" u="sng" spc="185">
                <a:solidFill>
                  <a:schemeClr val="tx1"/>
                </a:solidFill>
                <a:latin typeface="Rockwell"/>
                <a:cs typeface="Arial"/>
              </a:rPr>
              <a:t>2</a:t>
            </a:r>
            <a:endParaRPr sz="6600" u="sng">
              <a:solidFill>
                <a:schemeClr val="tx1"/>
              </a:solidFill>
              <a:latin typeface="Rockwel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32270" y="4073325"/>
            <a:ext cx="4199255" cy="873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50" spc="-17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55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49770" y="6192270"/>
            <a:ext cx="15398115" cy="3060065"/>
            <a:chOff x="1849770" y="6192270"/>
            <a:chExt cx="15398115" cy="306006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49770" y="6192270"/>
              <a:ext cx="104775" cy="1047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49770" y="7716270"/>
              <a:ext cx="104775" cy="1047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487588" y="8956791"/>
              <a:ext cx="1760220" cy="295275"/>
            </a:xfrm>
            <a:custGeom>
              <a:avLst/>
              <a:gdLst/>
              <a:ahLst/>
              <a:cxnLst/>
              <a:rect l="l" t="t" r="r" b="b"/>
              <a:pathLst>
                <a:path w="1760219" h="295275">
                  <a:moveTo>
                    <a:pt x="147502" y="295001"/>
                  </a:moveTo>
                  <a:lnTo>
                    <a:pt x="100930" y="287468"/>
                  </a:lnTo>
                  <a:lnTo>
                    <a:pt x="60446" y="266504"/>
                  </a:lnTo>
                  <a:lnTo>
                    <a:pt x="28497" y="234556"/>
                  </a:lnTo>
                  <a:lnTo>
                    <a:pt x="7532" y="194072"/>
                  </a:lnTo>
                  <a:lnTo>
                    <a:pt x="0" y="147502"/>
                  </a:lnTo>
                  <a:lnTo>
                    <a:pt x="7532" y="100930"/>
                  </a:lnTo>
                  <a:lnTo>
                    <a:pt x="28497" y="60446"/>
                  </a:lnTo>
                  <a:lnTo>
                    <a:pt x="60446" y="28497"/>
                  </a:lnTo>
                  <a:lnTo>
                    <a:pt x="100930" y="7532"/>
                  </a:lnTo>
                  <a:lnTo>
                    <a:pt x="147502" y="0"/>
                  </a:lnTo>
                  <a:lnTo>
                    <a:pt x="194074" y="7532"/>
                  </a:lnTo>
                  <a:lnTo>
                    <a:pt x="234557" y="28497"/>
                  </a:lnTo>
                  <a:lnTo>
                    <a:pt x="260710" y="54651"/>
                  </a:lnTo>
                  <a:lnTo>
                    <a:pt x="147502" y="54651"/>
                  </a:lnTo>
                  <a:lnTo>
                    <a:pt x="111394" y="61959"/>
                  </a:lnTo>
                  <a:lnTo>
                    <a:pt x="81877" y="81876"/>
                  </a:lnTo>
                  <a:lnTo>
                    <a:pt x="61959" y="111394"/>
                  </a:lnTo>
                  <a:lnTo>
                    <a:pt x="54651" y="147502"/>
                  </a:lnTo>
                  <a:lnTo>
                    <a:pt x="61959" y="183610"/>
                  </a:lnTo>
                  <a:lnTo>
                    <a:pt x="81877" y="213126"/>
                  </a:lnTo>
                  <a:lnTo>
                    <a:pt x="111395" y="233042"/>
                  </a:lnTo>
                  <a:lnTo>
                    <a:pt x="147502" y="240349"/>
                  </a:lnTo>
                  <a:lnTo>
                    <a:pt x="260711" y="240349"/>
                  </a:lnTo>
                  <a:lnTo>
                    <a:pt x="234557" y="266504"/>
                  </a:lnTo>
                  <a:lnTo>
                    <a:pt x="194074" y="287468"/>
                  </a:lnTo>
                  <a:lnTo>
                    <a:pt x="147502" y="295001"/>
                  </a:lnTo>
                  <a:close/>
                </a:path>
                <a:path w="1760219" h="295275">
                  <a:moveTo>
                    <a:pt x="260711" y="240349"/>
                  </a:moveTo>
                  <a:lnTo>
                    <a:pt x="147502" y="240349"/>
                  </a:lnTo>
                  <a:lnTo>
                    <a:pt x="183608" y="233042"/>
                  </a:lnTo>
                  <a:lnTo>
                    <a:pt x="213124" y="213126"/>
                  </a:lnTo>
                  <a:lnTo>
                    <a:pt x="233042" y="183609"/>
                  </a:lnTo>
                  <a:lnTo>
                    <a:pt x="240349" y="147502"/>
                  </a:lnTo>
                  <a:lnTo>
                    <a:pt x="233042" y="111394"/>
                  </a:lnTo>
                  <a:lnTo>
                    <a:pt x="213124" y="81876"/>
                  </a:lnTo>
                  <a:lnTo>
                    <a:pt x="183608" y="61959"/>
                  </a:lnTo>
                  <a:lnTo>
                    <a:pt x="147502" y="54651"/>
                  </a:lnTo>
                  <a:lnTo>
                    <a:pt x="260710" y="54651"/>
                  </a:lnTo>
                  <a:lnTo>
                    <a:pt x="266505" y="60446"/>
                  </a:lnTo>
                  <a:lnTo>
                    <a:pt x="287469" y="100930"/>
                  </a:lnTo>
                  <a:lnTo>
                    <a:pt x="295001" y="147502"/>
                  </a:lnTo>
                  <a:lnTo>
                    <a:pt x="287469" y="194072"/>
                  </a:lnTo>
                  <a:lnTo>
                    <a:pt x="266505" y="234556"/>
                  </a:lnTo>
                  <a:lnTo>
                    <a:pt x="260711" y="240349"/>
                  </a:lnTo>
                  <a:close/>
                </a:path>
                <a:path w="1760219" h="295275">
                  <a:moveTo>
                    <a:pt x="635876" y="295001"/>
                  </a:moveTo>
                  <a:lnTo>
                    <a:pt x="589303" y="287468"/>
                  </a:lnTo>
                  <a:lnTo>
                    <a:pt x="548819" y="266504"/>
                  </a:lnTo>
                  <a:lnTo>
                    <a:pt x="516870" y="234556"/>
                  </a:lnTo>
                  <a:lnTo>
                    <a:pt x="495906" y="194072"/>
                  </a:lnTo>
                  <a:lnTo>
                    <a:pt x="488374" y="147502"/>
                  </a:lnTo>
                  <a:lnTo>
                    <a:pt x="495906" y="100930"/>
                  </a:lnTo>
                  <a:lnTo>
                    <a:pt x="516870" y="60446"/>
                  </a:lnTo>
                  <a:lnTo>
                    <a:pt x="548819" y="28497"/>
                  </a:lnTo>
                  <a:lnTo>
                    <a:pt x="589303" y="7532"/>
                  </a:lnTo>
                  <a:lnTo>
                    <a:pt x="635876" y="0"/>
                  </a:lnTo>
                  <a:lnTo>
                    <a:pt x="682446" y="7532"/>
                  </a:lnTo>
                  <a:lnTo>
                    <a:pt x="722930" y="28497"/>
                  </a:lnTo>
                  <a:lnTo>
                    <a:pt x="749085" y="54651"/>
                  </a:lnTo>
                  <a:lnTo>
                    <a:pt x="635876" y="54651"/>
                  </a:lnTo>
                  <a:lnTo>
                    <a:pt x="599768" y="61959"/>
                  </a:lnTo>
                  <a:lnTo>
                    <a:pt x="570251" y="81876"/>
                  </a:lnTo>
                  <a:lnTo>
                    <a:pt x="550334" y="111394"/>
                  </a:lnTo>
                  <a:lnTo>
                    <a:pt x="543027" y="147502"/>
                  </a:lnTo>
                  <a:lnTo>
                    <a:pt x="550334" y="183610"/>
                  </a:lnTo>
                  <a:lnTo>
                    <a:pt x="570251" y="213126"/>
                  </a:lnTo>
                  <a:lnTo>
                    <a:pt x="599768" y="233042"/>
                  </a:lnTo>
                  <a:lnTo>
                    <a:pt x="635876" y="240349"/>
                  </a:lnTo>
                  <a:lnTo>
                    <a:pt x="749086" y="240349"/>
                  </a:lnTo>
                  <a:lnTo>
                    <a:pt x="722930" y="266504"/>
                  </a:lnTo>
                  <a:lnTo>
                    <a:pt x="682446" y="287468"/>
                  </a:lnTo>
                  <a:lnTo>
                    <a:pt x="635876" y="295001"/>
                  </a:lnTo>
                  <a:close/>
                </a:path>
                <a:path w="1760219" h="295275">
                  <a:moveTo>
                    <a:pt x="749086" y="240349"/>
                  </a:moveTo>
                  <a:lnTo>
                    <a:pt x="635876" y="240349"/>
                  </a:lnTo>
                  <a:lnTo>
                    <a:pt x="671983" y="233042"/>
                  </a:lnTo>
                  <a:lnTo>
                    <a:pt x="701500" y="213126"/>
                  </a:lnTo>
                  <a:lnTo>
                    <a:pt x="721417" y="183609"/>
                  </a:lnTo>
                  <a:lnTo>
                    <a:pt x="728724" y="147502"/>
                  </a:lnTo>
                  <a:lnTo>
                    <a:pt x="721417" y="111394"/>
                  </a:lnTo>
                  <a:lnTo>
                    <a:pt x="701500" y="81876"/>
                  </a:lnTo>
                  <a:lnTo>
                    <a:pt x="671983" y="61959"/>
                  </a:lnTo>
                  <a:lnTo>
                    <a:pt x="635876" y="54651"/>
                  </a:lnTo>
                  <a:lnTo>
                    <a:pt x="749085" y="54651"/>
                  </a:lnTo>
                  <a:lnTo>
                    <a:pt x="754880" y="60446"/>
                  </a:lnTo>
                  <a:lnTo>
                    <a:pt x="775845" y="100930"/>
                  </a:lnTo>
                  <a:lnTo>
                    <a:pt x="783378" y="147502"/>
                  </a:lnTo>
                  <a:lnTo>
                    <a:pt x="775845" y="194072"/>
                  </a:lnTo>
                  <a:lnTo>
                    <a:pt x="754880" y="234556"/>
                  </a:lnTo>
                  <a:lnTo>
                    <a:pt x="749086" y="240349"/>
                  </a:lnTo>
                  <a:close/>
                </a:path>
                <a:path w="1760219" h="295275">
                  <a:moveTo>
                    <a:pt x="1124250" y="295001"/>
                  </a:moveTo>
                  <a:lnTo>
                    <a:pt x="1077678" y="287468"/>
                  </a:lnTo>
                  <a:lnTo>
                    <a:pt x="1037194" y="266504"/>
                  </a:lnTo>
                  <a:lnTo>
                    <a:pt x="1005247" y="234556"/>
                  </a:lnTo>
                  <a:lnTo>
                    <a:pt x="984284" y="194072"/>
                  </a:lnTo>
                  <a:lnTo>
                    <a:pt x="976752" y="147502"/>
                  </a:lnTo>
                  <a:lnTo>
                    <a:pt x="984284" y="100930"/>
                  </a:lnTo>
                  <a:lnTo>
                    <a:pt x="1005247" y="60446"/>
                  </a:lnTo>
                  <a:lnTo>
                    <a:pt x="1037194" y="28497"/>
                  </a:lnTo>
                  <a:lnTo>
                    <a:pt x="1077678" y="7532"/>
                  </a:lnTo>
                  <a:lnTo>
                    <a:pt x="1124250" y="0"/>
                  </a:lnTo>
                  <a:lnTo>
                    <a:pt x="1170821" y="7532"/>
                  </a:lnTo>
                  <a:lnTo>
                    <a:pt x="1211305" y="28497"/>
                  </a:lnTo>
                  <a:lnTo>
                    <a:pt x="1237457" y="54651"/>
                  </a:lnTo>
                  <a:lnTo>
                    <a:pt x="1124250" y="54651"/>
                  </a:lnTo>
                  <a:lnTo>
                    <a:pt x="1088144" y="61959"/>
                  </a:lnTo>
                  <a:lnTo>
                    <a:pt x="1058627" y="81876"/>
                  </a:lnTo>
                  <a:lnTo>
                    <a:pt x="1038709" y="111394"/>
                  </a:lnTo>
                  <a:lnTo>
                    <a:pt x="1031401" y="147502"/>
                  </a:lnTo>
                  <a:lnTo>
                    <a:pt x="1038709" y="183610"/>
                  </a:lnTo>
                  <a:lnTo>
                    <a:pt x="1058627" y="213126"/>
                  </a:lnTo>
                  <a:lnTo>
                    <a:pt x="1088144" y="233042"/>
                  </a:lnTo>
                  <a:lnTo>
                    <a:pt x="1124250" y="240349"/>
                  </a:lnTo>
                  <a:lnTo>
                    <a:pt x="1237459" y="240349"/>
                  </a:lnTo>
                  <a:lnTo>
                    <a:pt x="1211305" y="266504"/>
                  </a:lnTo>
                  <a:lnTo>
                    <a:pt x="1170821" y="287468"/>
                  </a:lnTo>
                  <a:lnTo>
                    <a:pt x="1124250" y="295001"/>
                  </a:lnTo>
                  <a:close/>
                </a:path>
                <a:path w="1760219" h="295275">
                  <a:moveTo>
                    <a:pt x="1237459" y="240349"/>
                  </a:moveTo>
                  <a:lnTo>
                    <a:pt x="1124250" y="240349"/>
                  </a:lnTo>
                  <a:lnTo>
                    <a:pt x="1160355" y="233042"/>
                  </a:lnTo>
                  <a:lnTo>
                    <a:pt x="1189872" y="213126"/>
                  </a:lnTo>
                  <a:lnTo>
                    <a:pt x="1209790" y="183609"/>
                  </a:lnTo>
                  <a:lnTo>
                    <a:pt x="1217098" y="147502"/>
                  </a:lnTo>
                  <a:lnTo>
                    <a:pt x="1209790" y="111394"/>
                  </a:lnTo>
                  <a:lnTo>
                    <a:pt x="1189872" y="81876"/>
                  </a:lnTo>
                  <a:lnTo>
                    <a:pt x="1160355" y="61959"/>
                  </a:lnTo>
                  <a:lnTo>
                    <a:pt x="1124250" y="54651"/>
                  </a:lnTo>
                  <a:lnTo>
                    <a:pt x="1237457" y="54651"/>
                  </a:lnTo>
                  <a:lnTo>
                    <a:pt x="1243252" y="60446"/>
                  </a:lnTo>
                  <a:lnTo>
                    <a:pt x="1264215" y="100930"/>
                  </a:lnTo>
                  <a:lnTo>
                    <a:pt x="1271747" y="147502"/>
                  </a:lnTo>
                  <a:lnTo>
                    <a:pt x="1264215" y="194072"/>
                  </a:lnTo>
                  <a:lnTo>
                    <a:pt x="1243252" y="234556"/>
                  </a:lnTo>
                  <a:lnTo>
                    <a:pt x="1237459" y="240349"/>
                  </a:lnTo>
                  <a:close/>
                </a:path>
                <a:path w="1760219" h="295275">
                  <a:moveTo>
                    <a:pt x="1612628" y="295001"/>
                  </a:moveTo>
                  <a:lnTo>
                    <a:pt x="1566058" y="287468"/>
                  </a:lnTo>
                  <a:lnTo>
                    <a:pt x="1525573" y="266504"/>
                  </a:lnTo>
                  <a:lnTo>
                    <a:pt x="1493624" y="234556"/>
                  </a:lnTo>
                  <a:lnTo>
                    <a:pt x="1472659" y="194072"/>
                  </a:lnTo>
                  <a:lnTo>
                    <a:pt x="1465126" y="147502"/>
                  </a:lnTo>
                  <a:lnTo>
                    <a:pt x="1472659" y="100930"/>
                  </a:lnTo>
                  <a:lnTo>
                    <a:pt x="1493624" y="60446"/>
                  </a:lnTo>
                  <a:lnTo>
                    <a:pt x="1525573" y="28497"/>
                  </a:lnTo>
                  <a:lnTo>
                    <a:pt x="1566058" y="7532"/>
                  </a:lnTo>
                  <a:lnTo>
                    <a:pt x="1612628" y="0"/>
                  </a:lnTo>
                  <a:lnTo>
                    <a:pt x="1659197" y="7532"/>
                  </a:lnTo>
                  <a:lnTo>
                    <a:pt x="1699680" y="28497"/>
                  </a:lnTo>
                  <a:lnTo>
                    <a:pt x="1725833" y="54651"/>
                  </a:lnTo>
                  <a:lnTo>
                    <a:pt x="1612628" y="54651"/>
                  </a:lnTo>
                  <a:lnTo>
                    <a:pt x="1576519" y="61959"/>
                  </a:lnTo>
                  <a:lnTo>
                    <a:pt x="1547002" y="81876"/>
                  </a:lnTo>
                  <a:lnTo>
                    <a:pt x="1527086" y="111394"/>
                  </a:lnTo>
                  <a:lnTo>
                    <a:pt x="1519779" y="147502"/>
                  </a:lnTo>
                  <a:lnTo>
                    <a:pt x="1527086" y="183610"/>
                  </a:lnTo>
                  <a:lnTo>
                    <a:pt x="1547002" y="213126"/>
                  </a:lnTo>
                  <a:lnTo>
                    <a:pt x="1576519" y="233042"/>
                  </a:lnTo>
                  <a:lnTo>
                    <a:pt x="1612628" y="240349"/>
                  </a:lnTo>
                  <a:lnTo>
                    <a:pt x="1725834" y="240349"/>
                  </a:lnTo>
                  <a:lnTo>
                    <a:pt x="1699680" y="266504"/>
                  </a:lnTo>
                  <a:lnTo>
                    <a:pt x="1659197" y="287468"/>
                  </a:lnTo>
                  <a:lnTo>
                    <a:pt x="1612628" y="295001"/>
                  </a:lnTo>
                  <a:close/>
                </a:path>
                <a:path w="1760219" h="295275">
                  <a:moveTo>
                    <a:pt x="1725834" y="240349"/>
                  </a:moveTo>
                  <a:lnTo>
                    <a:pt x="1612628" y="240349"/>
                  </a:lnTo>
                  <a:lnTo>
                    <a:pt x="1648735" y="233042"/>
                  </a:lnTo>
                  <a:lnTo>
                    <a:pt x="1678250" y="213126"/>
                  </a:lnTo>
                  <a:lnTo>
                    <a:pt x="1698166" y="183609"/>
                  </a:lnTo>
                  <a:lnTo>
                    <a:pt x="1705473" y="147502"/>
                  </a:lnTo>
                  <a:lnTo>
                    <a:pt x="1698166" y="111394"/>
                  </a:lnTo>
                  <a:lnTo>
                    <a:pt x="1678250" y="81876"/>
                  </a:lnTo>
                  <a:lnTo>
                    <a:pt x="1648735" y="61959"/>
                  </a:lnTo>
                  <a:lnTo>
                    <a:pt x="1612628" y="54651"/>
                  </a:lnTo>
                  <a:lnTo>
                    <a:pt x="1725833" y="54651"/>
                  </a:lnTo>
                  <a:lnTo>
                    <a:pt x="1731628" y="60446"/>
                  </a:lnTo>
                  <a:lnTo>
                    <a:pt x="1752593" y="100930"/>
                  </a:lnTo>
                  <a:lnTo>
                    <a:pt x="1760126" y="147502"/>
                  </a:lnTo>
                  <a:lnTo>
                    <a:pt x="1752593" y="194072"/>
                  </a:lnTo>
                  <a:lnTo>
                    <a:pt x="1731628" y="234556"/>
                  </a:lnTo>
                  <a:lnTo>
                    <a:pt x="1725834" y="2403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115081" y="5988509"/>
            <a:ext cx="7784465" cy="1247777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en-US" sz="4000">
                <a:solidFill>
                  <a:srgbClr val="FFFFFF"/>
                </a:solidFill>
                <a:latin typeface="Arial"/>
                <a:cs typeface="Arial"/>
              </a:rPr>
              <a:t>Find a non-pyro-technique method of ejection.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115081" y="7512509"/>
            <a:ext cx="7221855" cy="1247777"/>
          </a:xfrm>
          <a:prstGeom prst="rect">
            <a:avLst/>
          </a:prstGeom>
        </p:spPr>
        <p:txBody>
          <a:bodyPr vert="horz" wrap="square" lIns="0" tIns="16510" rIns="0" bIns="0" rtlCol="0" anchor="t">
            <a:spAutoFit/>
          </a:bodyPr>
          <a:lstStyle/>
          <a:p>
            <a:pPr marL="12700">
              <a:spcBef>
                <a:spcPts val="130"/>
              </a:spcBef>
            </a:pPr>
            <a:r>
              <a:rPr lang="en-US" sz="4000">
                <a:solidFill>
                  <a:srgbClr val="FFFFFF"/>
                </a:solidFill>
                <a:latin typeface="Arial"/>
                <a:cs typeface="Arial"/>
              </a:rPr>
              <a:t>Design a flight computer circuit and ejection method circuit.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82241" y="1545834"/>
            <a:ext cx="16542385" cy="7975600"/>
            <a:chOff x="1082241" y="1459570"/>
            <a:chExt cx="16542385" cy="7975600"/>
          </a:xfrm>
        </p:grpSpPr>
        <p:sp>
          <p:nvSpPr>
            <p:cNvPr id="3" name="object 3"/>
            <p:cNvSpPr/>
            <p:nvPr/>
          </p:nvSpPr>
          <p:spPr>
            <a:xfrm>
              <a:off x="1082241" y="1459570"/>
              <a:ext cx="16542385" cy="7975600"/>
            </a:xfrm>
            <a:custGeom>
              <a:avLst/>
              <a:gdLst/>
              <a:ahLst/>
              <a:cxnLst/>
              <a:rect l="l" t="t" r="r" b="b"/>
              <a:pathLst>
                <a:path w="16542385" h="7975600">
                  <a:moveTo>
                    <a:pt x="15330446" y="7975167"/>
                  </a:moveTo>
                  <a:lnTo>
                    <a:pt x="1220355" y="7975167"/>
                  </a:lnTo>
                  <a:lnTo>
                    <a:pt x="1174532" y="7974280"/>
                  </a:lnTo>
                  <a:lnTo>
                    <a:pt x="1127095" y="7971520"/>
                  </a:lnTo>
                  <a:lnTo>
                    <a:pt x="1080152" y="7966961"/>
                  </a:lnTo>
                  <a:lnTo>
                    <a:pt x="1033736" y="7960639"/>
                  </a:lnTo>
                  <a:lnTo>
                    <a:pt x="987881" y="7952588"/>
                  </a:lnTo>
                  <a:lnTo>
                    <a:pt x="942622" y="7942841"/>
                  </a:lnTo>
                  <a:lnTo>
                    <a:pt x="897994" y="7931433"/>
                  </a:lnTo>
                  <a:lnTo>
                    <a:pt x="854030" y="7918399"/>
                  </a:lnTo>
                  <a:lnTo>
                    <a:pt x="810766" y="7903773"/>
                  </a:lnTo>
                  <a:lnTo>
                    <a:pt x="768235" y="7887590"/>
                  </a:lnTo>
                  <a:lnTo>
                    <a:pt x="726471" y="7869883"/>
                  </a:lnTo>
                  <a:lnTo>
                    <a:pt x="685510" y="7850687"/>
                  </a:lnTo>
                  <a:lnTo>
                    <a:pt x="645385" y="7830036"/>
                  </a:lnTo>
                  <a:lnTo>
                    <a:pt x="606131" y="7807965"/>
                  </a:lnTo>
                  <a:lnTo>
                    <a:pt x="567782" y="7784508"/>
                  </a:lnTo>
                  <a:lnTo>
                    <a:pt x="530373" y="7759699"/>
                  </a:lnTo>
                  <a:lnTo>
                    <a:pt x="493937" y="7733573"/>
                  </a:lnTo>
                  <a:lnTo>
                    <a:pt x="458510" y="7706164"/>
                  </a:lnTo>
                  <a:lnTo>
                    <a:pt x="424125" y="7677507"/>
                  </a:lnTo>
                  <a:lnTo>
                    <a:pt x="390816" y="7647635"/>
                  </a:lnTo>
                  <a:lnTo>
                    <a:pt x="358620" y="7616584"/>
                  </a:lnTo>
                  <a:lnTo>
                    <a:pt x="327568" y="7584387"/>
                  </a:lnTo>
                  <a:lnTo>
                    <a:pt x="297697" y="7551078"/>
                  </a:lnTo>
                  <a:lnTo>
                    <a:pt x="269040" y="7516693"/>
                  </a:lnTo>
                  <a:lnTo>
                    <a:pt x="241631" y="7481265"/>
                  </a:lnTo>
                  <a:lnTo>
                    <a:pt x="215505" y="7444830"/>
                  </a:lnTo>
                  <a:lnTo>
                    <a:pt x="190697" y="7407420"/>
                  </a:lnTo>
                  <a:lnTo>
                    <a:pt x="167240" y="7369071"/>
                  </a:lnTo>
                  <a:lnTo>
                    <a:pt x="145169" y="7329817"/>
                  </a:lnTo>
                  <a:lnTo>
                    <a:pt x="124519" y="7289692"/>
                  </a:lnTo>
                  <a:lnTo>
                    <a:pt x="105323" y="7248731"/>
                  </a:lnTo>
                  <a:lnTo>
                    <a:pt x="87616" y="7206967"/>
                  </a:lnTo>
                  <a:lnTo>
                    <a:pt x="71433" y="7164436"/>
                  </a:lnTo>
                  <a:lnTo>
                    <a:pt x="56807" y="7121172"/>
                  </a:lnTo>
                  <a:lnTo>
                    <a:pt x="43773" y="7077208"/>
                  </a:lnTo>
                  <a:lnTo>
                    <a:pt x="32366" y="7032580"/>
                  </a:lnTo>
                  <a:lnTo>
                    <a:pt x="22619" y="6987322"/>
                  </a:lnTo>
                  <a:lnTo>
                    <a:pt x="14568" y="6941467"/>
                  </a:lnTo>
                  <a:lnTo>
                    <a:pt x="8246" y="6895051"/>
                  </a:lnTo>
                  <a:lnTo>
                    <a:pt x="3687" y="6848108"/>
                  </a:lnTo>
                  <a:lnTo>
                    <a:pt x="927" y="6800671"/>
                  </a:lnTo>
                  <a:lnTo>
                    <a:pt x="0" y="6752778"/>
                  </a:lnTo>
                  <a:lnTo>
                    <a:pt x="0" y="1222426"/>
                  </a:lnTo>
                  <a:lnTo>
                    <a:pt x="927" y="1174532"/>
                  </a:lnTo>
                  <a:lnTo>
                    <a:pt x="3687" y="1127095"/>
                  </a:lnTo>
                  <a:lnTo>
                    <a:pt x="8246" y="1080152"/>
                  </a:lnTo>
                  <a:lnTo>
                    <a:pt x="14568" y="1033735"/>
                  </a:lnTo>
                  <a:lnTo>
                    <a:pt x="22619" y="987881"/>
                  </a:lnTo>
                  <a:lnTo>
                    <a:pt x="32366" y="942622"/>
                  </a:lnTo>
                  <a:lnTo>
                    <a:pt x="43773" y="897994"/>
                  </a:lnTo>
                  <a:lnTo>
                    <a:pt x="56807" y="854030"/>
                  </a:lnTo>
                  <a:lnTo>
                    <a:pt x="71433" y="810766"/>
                  </a:lnTo>
                  <a:lnTo>
                    <a:pt x="87616" y="768235"/>
                  </a:lnTo>
                  <a:lnTo>
                    <a:pt x="105323" y="726471"/>
                  </a:lnTo>
                  <a:lnTo>
                    <a:pt x="124519" y="685510"/>
                  </a:lnTo>
                  <a:lnTo>
                    <a:pt x="145169" y="645385"/>
                  </a:lnTo>
                  <a:lnTo>
                    <a:pt x="167240" y="606131"/>
                  </a:lnTo>
                  <a:lnTo>
                    <a:pt x="190697" y="567782"/>
                  </a:lnTo>
                  <a:lnTo>
                    <a:pt x="215505" y="530373"/>
                  </a:lnTo>
                  <a:lnTo>
                    <a:pt x="241631" y="493937"/>
                  </a:lnTo>
                  <a:lnTo>
                    <a:pt x="269040" y="458510"/>
                  </a:lnTo>
                  <a:lnTo>
                    <a:pt x="297697" y="424125"/>
                  </a:lnTo>
                  <a:lnTo>
                    <a:pt x="327568" y="390816"/>
                  </a:lnTo>
                  <a:lnTo>
                    <a:pt x="358620" y="358620"/>
                  </a:lnTo>
                  <a:lnTo>
                    <a:pt x="390816" y="327568"/>
                  </a:lnTo>
                  <a:lnTo>
                    <a:pt x="424125" y="297697"/>
                  </a:lnTo>
                  <a:lnTo>
                    <a:pt x="458510" y="269039"/>
                  </a:lnTo>
                  <a:lnTo>
                    <a:pt x="493937" y="241631"/>
                  </a:lnTo>
                  <a:lnTo>
                    <a:pt x="530373" y="215505"/>
                  </a:lnTo>
                  <a:lnTo>
                    <a:pt x="567782" y="190697"/>
                  </a:lnTo>
                  <a:lnTo>
                    <a:pt x="606131" y="167240"/>
                  </a:lnTo>
                  <a:lnTo>
                    <a:pt x="645385" y="145169"/>
                  </a:lnTo>
                  <a:lnTo>
                    <a:pt x="685510" y="124519"/>
                  </a:lnTo>
                  <a:lnTo>
                    <a:pt x="726471" y="105323"/>
                  </a:lnTo>
                  <a:lnTo>
                    <a:pt x="768235" y="87616"/>
                  </a:lnTo>
                  <a:lnTo>
                    <a:pt x="810766" y="71433"/>
                  </a:lnTo>
                  <a:lnTo>
                    <a:pt x="854030" y="56807"/>
                  </a:lnTo>
                  <a:lnTo>
                    <a:pt x="897994" y="43773"/>
                  </a:lnTo>
                  <a:lnTo>
                    <a:pt x="942622" y="32366"/>
                  </a:lnTo>
                  <a:lnTo>
                    <a:pt x="987881" y="22619"/>
                  </a:lnTo>
                  <a:lnTo>
                    <a:pt x="1033736" y="14568"/>
                  </a:lnTo>
                  <a:lnTo>
                    <a:pt x="1080152" y="8246"/>
                  </a:lnTo>
                  <a:lnTo>
                    <a:pt x="1127095" y="3687"/>
                  </a:lnTo>
                  <a:lnTo>
                    <a:pt x="1174532" y="927"/>
                  </a:lnTo>
                  <a:lnTo>
                    <a:pt x="1222426" y="0"/>
                  </a:lnTo>
                  <a:lnTo>
                    <a:pt x="15328375" y="0"/>
                  </a:lnTo>
                  <a:lnTo>
                    <a:pt x="15376269" y="927"/>
                  </a:lnTo>
                  <a:lnTo>
                    <a:pt x="15423705" y="3687"/>
                  </a:lnTo>
                  <a:lnTo>
                    <a:pt x="15470648" y="8246"/>
                  </a:lnTo>
                  <a:lnTo>
                    <a:pt x="15517064" y="14568"/>
                  </a:lnTo>
                  <a:lnTo>
                    <a:pt x="15562919" y="22619"/>
                  </a:lnTo>
                  <a:lnTo>
                    <a:pt x="15608177" y="32366"/>
                  </a:lnTo>
                  <a:lnTo>
                    <a:pt x="15652805" y="43773"/>
                  </a:lnTo>
                  <a:lnTo>
                    <a:pt x="15696769" y="56807"/>
                  </a:lnTo>
                  <a:lnTo>
                    <a:pt x="15740033" y="71433"/>
                  </a:lnTo>
                  <a:lnTo>
                    <a:pt x="15782564" y="87616"/>
                  </a:lnTo>
                  <a:lnTo>
                    <a:pt x="15824328" y="105323"/>
                  </a:lnTo>
                  <a:lnTo>
                    <a:pt x="15865289" y="124519"/>
                  </a:lnTo>
                  <a:lnTo>
                    <a:pt x="15905414" y="145169"/>
                  </a:lnTo>
                  <a:lnTo>
                    <a:pt x="15944668" y="167240"/>
                  </a:lnTo>
                  <a:lnTo>
                    <a:pt x="15983017" y="190697"/>
                  </a:lnTo>
                  <a:lnTo>
                    <a:pt x="16020427" y="215505"/>
                  </a:lnTo>
                  <a:lnTo>
                    <a:pt x="16056862" y="241631"/>
                  </a:lnTo>
                  <a:lnTo>
                    <a:pt x="16092290" y="269039"/>
                  </a:lnTo>
                  <a:lnTo>
                    <a:pt x="16126675" y="297697"/>
                  </a:lnTo>
                  <a:lnTo>
                    <a:pt x="16159984" y="327568"/>
                  </a:lnTo>
                  <a:lnTo>
                    <a:pt x="16192181" y="358620"/>
                  </a:lnTo>
                  <a:lnTo>
                    <a:pt x="16223232" y="390816"/>
                  </a:lnTo>
                  <a:lnTo>
                    <a:pt x="16253104" y="424125"/>
                  </a:lnTo>
                  <a:lnTo>
                    <a:pt x="16281761" y="458510"/>
                  </a:lnTo>
                  <a:lnTo>
                    <a:pt x="16309170" y="493937"/>
                  </a:lnTo>
                  <a:lnTo>
                    <a:pt x="16335296" y="530373"/>
                  </a:lnTo>
                  <a:lnTo>
                    <a:pt x="16360105" y="567782"/>
                  </a:lnTo>
                  <a:lnTo>
                    <a:pt x="16383562" y="606131"/>
                  </a:lnTo>
                  <a:lnTo>
                    <a:pt x="16405633" y="645385"/>
                  </a:lnTo>
                  <a:lnTo>
                    <a:pt x="16426284" y="685510"/>
                  </a:lnTo>
                  <a:lnTo>
                    <a:pt x="16445480" y="726471"/>
                  </a:lnTo>
                  <a:lnTo>
                    <a:pt x="16463187" y="768235"/>
                  </a:lnTo>
                  <a:lnTo>
                    <a:pt x="16479371" y="810766"/>
                  </a:lnTo>
                  <a:lnTo>
                    <a:pt x="16493996" y="854030"/>
                  </a:lnTo>
                  <a:lnTo>
                    <a:pt x="16507030" y="897994"/>
                  </a:lnTo>
                  <a:lnTo>
                    <a:pt x="16518438" y="942622"/>
                  </a:lnTo>
                  <a:lnTo>
                    <a:pt x="16528185" y="987881"/>
                  </a:lnTo>
                  <a:lnTo>
                    <a:pt x="16536236" y="1033735"/>
                  </a:lnTo>
                  <a:lnTo>
                    <a:pt x="16542242" y="1077831"/>
                  </a:lnTo>
                  <a:lnTo>
                    <a:pt x="16542242" y="6897371"/>
                  </a:lnTo>
                  <a:lnTo>
                    <a:pt x="16536236" y="6941467"/>
                  </a:lnTo>
                  <a:lnTo>
                    <a:pt x="16528185" y="6987322"/>
                  </a:lnTo>
                  <a:lnTo>
                    <a:pt x="16518438" y="7032580"/>
                  </a:lnTo>
                  <a:lnTo>
                    <a:pt x="16507030" y="7077208"/>
                  </a:lnTo>
                  <a:lnTo>
                    <a:pt x="16493996" y="7121172"/>
                  </a:lnTo>
                  <a:lnTo>
                    <a:pt x="16479371" y="7164436"/>
                  </a:lnTo>
                  <a:lnTo>
                    <a:pt x="16463187" y="7206967"/>
                  </a:lnTo>
                  <a:lnTo>
                    <a:pt x="16445480" y="7248731"/>
                  </a:lnTo>
                  <a:lnTo>
                    <a:pt x="16426284" y="7289692"/>
                  </a:lnTo>
                  <a:lnTo>
                    <a:pt x="16405633" y="7329817"/>
                  </a:lnTo>
                  <a:lnTo>
                    <a:pt x="16383562" y="7369071"/>
                  </a:lnTo>
                  <a:lnTo>
                    <a:pt x="16360105" y="7407420"/>
                  </a:lnTo>
                  <a:lnTo>
                    <a:pt x="16335296" y="7444830"/>
                  </a:lnTo>
                  <a:lnTo>
                    <a:pt x="16309170" y="7481265"/>
                  </a:lnTo>
                  <a:lnTo>
                    <a:pt x="16281761" y="7516693"/>
                  </a:lnTo>
                  <a:lnTo>
                    <a:pt x="16253104" y="7551078"/>
                  </a:lnTo>
                  <a:lnTo>
                    <a:pt x="16223232" y="7584387"/>
                  </a:lnTo>
                  <a:lnTo>
                    <a:pt x="16192181" y="7616584"/>
                  </a:lnTo>
                  <a:lnTo>
                    <a:pt x="16159984" y="7647635"/>
                  </a:lnTo>
                  <a:lnTo>
                    <a:pt x="16126675" y="7677507"/>
                  </a:lnTo>
                  <a:lnTo>
                    <a:pt x="16092290" y="7706164"/>
                  </a:lnTo>
                  <a:lnTo>
                    <a:pt x="16056862" y="7733573"/>
                  </a:lnTo>
                  <a:lnTo>
                    <a:pt x="16020427" y="7759699"/>
                  </a:lnTo>
                  <a:lnTo>
                    <a:pt x="15983017" y="7784508"/>
                  </a:lnTo>
                  <a:lnTo>
                    <a:pt x="15944668" y="7807965"/>
                  </a:lnTo>
                  <a:lnTo>
                    <a:pt x="15905414" y="7830036"/>
                  </a:lnTo>
                  <a:lnTo>
                    <a:pt x="15865289" y="7850687"/>
                  </a:lnTo>
                  <a:lnTo>
                    <a:pt x="15824328" y="7869883"/>
                  </a:lnTo>
                  <a:lnTo>
                    <a:pt x="15782564" y="7887590"/>
                  </a:lnTo>
                  <a:lnTo>
                    <a:pt x="15740033" y="7903773"/>
                  </a:lnTo>
                  <a:lnTo>
                    <a:pt x="15696769" y="7918399"/>
                  </a:lnTo>
                  <a:lnTo>
                    <a:pt x="15652805" y="7931433"/>
                  </a:lnTo>
                  <a:lnTo>
                    <a:pt x="15608177" y="7942841"/>
                  </a:lnTo>
                  <a:lnTo>
                    <a:pt x="15562919" y="7952588"/>
                  </a:lnTo>
                  <a:lnTo>
                    <a:pt x="15517064" y="7960639"/>
                  </a:lnTo>
                  <a:lnTo>
                    <a:pt x="15470648" y="7966961"/>
                  </a:lnTo>
                  <a:lnTo>
                    <a:pt x="15423705" y="7971520"/>
                  </a:lnTo>
                  <a:lnTo>
                    <a:pt x="15376269" y="7974280"/>
                  </a:lnTo>
                  <a:lnTo>
                    <a:pt x="15330446" y="7975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9833" y="2126833"/>
              <a:ext cx="142875" cy="1428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1537" y="3753327"/>
              <a:ext cx="142875" cy="14287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973" y="6559724"/>
              <a:ext cx="142875" cy="14287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293278" y="1747095"/>
            <a:ext cx="14985592" cy="9828396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5080" algn="just">
              <a:lnSpc>
                <a:spcPct val="113799"/>
              </a:lnSpc>
              <a:spcBef>
                <a:spcPts val="95"/>
              </a:spcBef>
            </a:pPr>
            <a:r>
              <a:rPr lang="en-US" sz="3200">
                <a:solidFill>
                  <a:srgbClr val="202423"/>
                </a:solidFill>
                <a:latin typeface="Arial"/>
                <a:cs typeface="Arial"/>
              </a:rPr>
              <a:t>Brainstorming and settling on a method of ejection. The use of a servomotor and spring mechanism was agreed upon. This mechanism also accommodates for the dual ejection mechanism as per the SA cup regulation.</a:t>
            </a:r>
            <a:endParaRPr lang="en-US" sz="3200">
              <a:latin typeface="Arial"/>
              <a:cs typeface="Arial"/>
            </a:endParaRPr>
          </a:p>
          <a:p>
            <a:pPr>
              <a:spcBef>
                <a:spcPts val="1520"/>
              </a:spcBef>
            </a:pPr>
            <a:r>
              <a:rPr lang="en-US" sz="3200">
                <a:latin typeface="Arial"/>
                <a:cs typeface="Arial"/>
              </a:rPr>
              <a:t>Flight computer and ejection circuit was  designed. Similar components as the N3.5 will be used on the PCB layout with additions involving the ejection circuit (optocoupler </a:t>
            </a:r>
            <a:r>
              <a:rPr lang="en-US" sz="3200" err="1">
                <a:latin typeface="Arial"/>
                <a:cs typeface="Arial"/>
              </a:rPr>
              <a:t>mosfet</a:t>
            </a:r>
            <a:r>
              <a:rPr lang="en-US" sz="3200">
                <a:latin typeface="Arial"/>
                <a:cs typeface="Arial"/>
              </a:rPr>
              <a:t> drivers, two servo motors)</a:t>
            </a:r>
          </a:p>
          <a:p>
            <a:pPr>
              <a:spcBef>
                <a:spcPts val="1520"/>
              </a:spcBef>
            </a:pPr>
            <a:r>
              <a:rPr lang="en-US" sz="3200">
                <a:solidFill>
                  <a:srgbClr val="202423"/>
                </a:solidFill>
                <a:latin typeface="Arial"/>
                <a:cs typeface="Arial"/>
              </a:rPr>
              <a:t>Considered the use of a remote switch instead of an external switch to accommodate the Airframe team's request on the smoothness of the rocket.</a:t>
            </a:r>
          </a:p>
          <a:p>
            <a:pPr>
              <a:spcBef>
                <a:spcPts val="1520"/>
              </a:spcBef>
            </a:pPr>
            <a:r>
              <a:rPr lang="en-US" sz="3200">
                <a:solidFill>
                  <a:srgbClr val="202423"/>
                </a:solidFill>
                <a:latin typeface="Arial"/>
                <a:cs typeface="Arial"/>
              </a:rPr>
              <a:t>Evaluated use of a microstrip patch antenna as it is more suitable for higher frequencies (4-8GHz). The design on how to place the antenna on the rocket was also considered.</a:t>
            </a:r>
          </a:p>
          <a:p>
            <a:pPr>
              <a:spcBef>
                <a:spcPts val="1520"/>
              </a:spcBef>
            </a:pPr>
            <a:endParaRPr lang="en-US" sz="3900">
              <a:solidFill>
                <a:srgbClr val="202423"/>
              </a:solidFill>
              <a:latin typeface="Arial"/>
              <a:cs typeface="Arial"/>
            </a:endParaRPr>
          </a:p>
          <a:p>
            <a:pPr marL="12700" marR="4440555">
              <a:lnSpc>
                <a:spcPts val="10650"/>
              </a:lnSpc>
              <a:spcBef>
                <a:spcPts val="1150"/>
              </a:spcBef>
            </a:pPr>
            <a:endParaRPr lang="en-US" sz="3900">
              <a:solidFill>
                <a:srgbClr val="202423"/>
              </a:solidFill>
              <a:latin typeface="Arial"/>
              <a:cs typeface="Arial"/>
            </a:endParaRPr>
          </a:p>
          <a:p>
            <a:pPr marL="12700" marR="4440555">
              <a:lnSpc>
                <a:spcPts val="10650"/>
              </a:lnSpc>
              <a:spcBef>
                <a:spcPts val="1150"/>
              </a:spcBef>
            </a:pPr>
            <a:endParaRPr lang="en-US" sz="3900">
              <a:solidFill>
                <a:srgbClr val="202423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92425">
              <a:lnSpc>
                <a:spcPct val="100000"/>
              </a:lnSpc>
              <a:spcBef>
                <a:spcPts val="125"/>
              </a:spcBef>
            </a:pPr>
            <a:r>
              <a:rPr spc="-55"/>
              <a:t>Week</a:t>
            </a:r>
            <a:r>
              <a:rPr spc="-434"/>
              <a:t> </a:t>
            </a:r>
            <a:r>
              <a:rPr spc="-50"/>
              <a:t>2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07319" y="9333420"/>
            <a:ext cx="80680" cy="9535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4A99-2600-D79D-1420-CC917912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0" tIns="0" rIns="0" bIns="0" anchor="t">
            <a:spAutoFit/>
          </a:bodyPr>
          <a:lstStyle/>
          <a:p>
            <a:pPr algn="ctr"/>
            <a:r>
              <a:rPr lang="en-US" u="sng" dirty="0"/>
              <a:t>SKETCHING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2E761-7752-5358-D051-96542E5C8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89D09A69-A89B-28B0-53CF-2A8EFA2D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24" y="1992702"/>
            <a:ext cx="5332959" cy="6107502"/>
          </a:xfrm>
          <a:prstGeom prst="rect">
            <a:avLst/>
          </a:prstGeom>
        </p:spPr>
      </p:pic>
      <p:pic>
        <p:nvPicPr>
          <p:cNvPr id="5" name="Picture 4" descr="A drawing on a piece of paper&#10;&#10;Description automatically generated">
            <a:extLst>
              <a:ext uri="{FF2B5EF4-FFF2-40B4-BE49-F238E27FC236}">
                <a16:creationId xmlns:a16="http://schemas.microsoft.com/office/drawing/2014/main" id="{A21BFCA3-E2DE-D468-7166-4CED2EBF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727" y="1928004"/>
            <a:ext cx="4629150" cy="6172200"/>
          </a:xfrm>
          <a:prstGeom prst="rect">
            <a:avLst/>
          </a:prstGeom>
        </p:spPr>
      </p:pic>
      <p:pic>
        <p:nvPicPr>
          <p:cNvPr id="6" name="Picture 5" descr="A drawing on lined paper&#10;&#10;Description automatically generated">
            <a:extLst>
              <a:ext uri="{FF2B5EF4-FFF2-40B4-BE49-F238E27FC236}">
                <a16:creationId xmlns:a16="http://schemas.microsoft.com/office/drawing/2014/main" id="{1427598D-7A53-7B07-2DA1-DBFC8F1B0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7611" y="1992702"/>
            <a:ext cx="5777363" cy="61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7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8190" y="1242545"/>
            <a:ext cx="16542385" cy="7975600"/>
            <a:chOff x="1082241" y="1459570"/>
            <a:chExt cx="16542385" cy="7975600"/>
          </a:xfrm>
        </p:grpSpPr>
        <p:sp>
          <p:nvSpPr>
            <p:cNvPr id="3" name="object 3"/>
            <p:cNvSpPr/>
            <p:nvPr/>
          </p:nvSpPr>
          <p:spPr>
            <a:xfrm>
              <a:off x="1082241" y="1459570"/>
              <a:ext cx="16542385" cy="7975600"/>
            </a:xfrm>
            <a:custGeom>
              <a:avLst/>
              <a:gdLst/>
              <a:ahLst/>
              <a:cxnLst/>
              <a:rect l="l" t="t" r="r" b="b"/>
              <a:pathLst>
                <a:path w="16542384" h="7975600">
                  <a:moveTo>
                    <a:pt x="15330446" y="7975167"/>
                  </a:moveTo>
                  <a:lnTo>
                    <a:pt x="1220355" y="7975167"/>
                  </a:lnTo>
                  <a:lnTo>
                    <a:pt x="1174532" y="7974280"/>
                  </a:lnTo>
                  <a:lnTo>
                    <a:pt x="1127095" y="7971520"/>
                  </a:lnTo>
                  <a:lnTo>
                    <a:pt x="1080152" y="7966961"/>
                  </a:lnTo>
                  <a:lnTo>
                    <a:pt x="1033736" y="7960639"/>
                  </a:lnTo>
                  <a:lnTo>
                    <a:pt x="987881" y="7952588"/>
                  </a:lnTo>
                  <a:lnTo>
                    <a:pt x="942622" y="7942841"/>
                  </a:lnTo>
                  <a:lnTo>
                    <a:pt x="897994" y="7931433"/>
                  </a:lnTo>
                  <a:lnTo>
                    <a:pt x="854030" y="7918399"/>
                  </a:lnTo>
                  <a:lnTo>
                    <a:pt x="810766" y="7903773"/>
                  </a:lnTo>
                  <a:lnTo>
                    <a:pt x="768235" y="7887590"/>
                  </a:lnTo>
                  <a:lnTo>
                    <a:pt x="726471" y="7869883"/>
                  </a:lnTo>
                  <a:lnTo>
                    <a:pt x="685510" y="7850687"/>
                  </a:lnTo>
                  <a:lnTo>
                    <a:pt x="645385" y="7830036"/>
                  </a:lnTo>
                  <a:lnTo>
                    <a:pt x="606131" y="7807965"/>
                  </a:lnTo>
                  <a:lnTo>
                    <a:pt x="567782" y="7784508"/>
                  </a:lnTo>
                  <a:lnTo>
                    <a:pt x="530373" y="7759699"/>
                  </a:lnTo>
                  <a:lnTo>
                    <a:pt x="493937" y="7733573"/>
                  </a:lnTo>
                  <a:lnTo>
                    <a:pt x="458510" y="7706164"/>
                  </a:lnTo>
                  <a:lnTo>
                    <a:pt x="424125" y="7677507"/>
                  </a:lnTo>
                  <a:lnTo>
                    <a:pt x="390816" y="7647635"/>
                  </a:lnTo>
                  <a:lnTo>
                    <a:pt x="358620" y="7616584"/>
                  </a:lnTo>
                  <a:lnTo>
                    <a:pt x="327568" y="7584387"/>
                  </a:lnTo>
                  <a:lnTo>
                    <a:pt x="297697" y="7551078"/>
                  </a:lnTo>
                  <a:lnTo>
                    <a:pt x="269040" y="7516693"/>
                  </a:lnTo>
                  <a:lnTo>
                    <a:pt x="241631" y="7481265"/>
                  </a:lnTo>
                  <a:lnTo>
                    <a:pt x="215505" y="7444830"/>
                  </a:lnTo>
                  <a:lnTo>
                    <a:pt x="190697" y="7407420"/>
                  </a:lnTo>
                  <a:lnTo>
                    <a:pt x="167240" y="7369071"/>
                  </a:lnTo>
                  <a:lnTo>
                    <a:pt x="145169" y="7329817"/>
                  </a:lnTo>
                  <a:lnTo>
                    <a:pt x="124519" y="7289692"/>
                  </a:lnTo>
                  <a:lnTo>
                    <a:pt x="105323" y="7248731"/>
                  </a:lnTo>
                  <a:lnTo>
                    <a:pt x="87616" y="7206967"/>
                  </a:lnTo>
                  <a:lnTo>
                    <a:pt x="71433" y="7164436"/>
                  </a:lnTo>
                  <a:lnTo>
                    <a:pt x="56807" y="7121172"/>
                  </a:lnTo>
                  <a:lnTo>
                    <a:pt x="43773" y="7077208"/>
                  </a:lnTo>
                  <a:lnTo>
                    <a:pt x="32366" y="7032580"/>
                  </a:lnTo>
                  <a:lnTo>
                    <a:pt x="22619" y="6987322"/>
                  </a:lnTo>
                  <a:lnTo>
                    <a:pt x="14568" y="6941467"/>
                  </a:lnTo>
                  <a:lnTo>
                    <a:pt x="8246" y="6895051"/>
                  </a:lnTo>
                  <a:lnTo>
                    <a:pt x="3687" y="6848108"/>
                  </a:lnTo>
                  <a:lnTo>
                    <a:pt x="927" y="6800671"/>
                  </a:lnTo>
                  <a:lnTo>
                    <a:pt x="0" y="6752778"/>
                  </a:lnTo>
                  <a:lnTo>
                    <a:pt x="0" y="1222426"/>
                  </a:lnTo>
                  <a:lnTo>
                    <a:pt x="927" y="1174532"/>
                  </a:lnTo>
                  <a:lnTo>
                    <a:pt x="3687" y="1127095"/>
                  </a:lnTo>
                  <a:lnTo>
                    <a:pt x="8246" y="1080152"/>
                  </a:lnTo>
                  <a:lnTo>
                    <a:pt x="14568" y="1033735"/>
                  </a:lnTo>
                  <a:lnTo>
                    <a:pt x="22619" y="987881"/>
                  </a:lnTo>
                  <a:lnTo>
                    <a:pt x="32366" y="942622"/>
                  </a:lnTo>
                  <a:lnTo>
                    <a:pt x="43773" y="897994"/>
                  </a:lnTo>
                  <a:lnTo>
                    <a:pt x="56807" y="854030"/>
                  </a:lnTo>
                  <a:lnTo>
                    <a:pt x="71433" y="810766"/>
                  </a:lnTo>
                  <a:lnTo>
                    <a:pt x="87616" y="768235"/>
                  </a:lnTo>
                  <a:lnTo>
                    <a:pt x="105323" y="726471"/>
                  </a:lnTo>
                  <a:lnTo>
                    <a:pt x="124519" y="685510"/>
                  </a:lnTo>
                  <a:lnTo>
                    <a:pt x="145169" y="645385"/>
                  </a:lnTo>
                  <a:lnTo>
                    <a:pt x="167240" y="606131"/>
                  </a:lnTo>
                  <a:lnTo>
                    <a:pt x="190697" y="567782"/>
                  </a:lnTo>
                  <a:lnTo>
                    <a:pt x="215505" y="530373"/>
                  </a:lnTo>
                  <a:lnTo>
                    <a:pt x="241631" y="493937"/>
                  </a:lnTo>
                  <a:lnTo>
                    <a:pt x="269040" y="458510"/>
                  </a:lnTo>
                  <a:lnTo>
                    <a:pt x="297697" y="424125"/>
                  </a:lnTo>
                  <a:lnTo>
                    <a:pt x="327568" y="390816"/>
                  </a:lnTo>
                  <a:lnTo>
                    <a:pt x="358620" y="358620"/>
                  </a:lnTo>
                  <a:lnTo>
                    <a:pt x="390816" y="327568"/>
                  </a:lnTo>
                  <a:lnTo>
                    <a:pt x="424125" y="297697"/>
                  </a:lnTo>
                  <a:lnTo>
                    <a:pt x="458510" y="269039"/>
                  </a:lnTo>
                  <a:lnTo>
                    <a:pt x="493937" y="241631"/>
                  </a:lnTo>
                  <a:lnTo>
                    <a:pt x="530373" y="215505"/>
                  </a:lnTo>
                  <a:lnTo>
                    <a:pt x="567782" y="190697"/>
                  </a:lnTo>
                  <a:lnTo>
                    <a:pt x="606131" y="167240"/>
                  </a:lnTo>
                  <a:lnTo>
                    <a:pt x="645385" y="145169"/>
                  </a:lnTo>
                  <a:lnTo>
                    <a:pt x="685510" y="124519"/>
                  </a:lnTo>
                  <a:lnTo>
                    <a:pt x="726471" y="105323"/>
                  </a:lnTo>
                  <a:lnTo>
                    <a:pt x="768235" y="87616"/>
                  </a:lnTo>
                  <a:lnTo>
                    <a:pt x="810766" y="71433"/>
                  </a:lnTo>
                  <a:lnTo>
                    <a:pt x="854030" y="56807"/>
                  </a:lnTo>
                  <a:lnTo>
                    <a:pt x="897994" y="43773"/>
                  </a:lnTo>
                  <a:lnTo>
                    <a:pt x="942622" y="32366"/>
                  </a:lnTo>
                  <a:lnTo>
                    <a:pt x="987881" y="22619"/>
                  </a:lnTo>
                  <a:lnTo>
                    <a:pt x="1033736" y="14568"/>
                  </a:lnTo>
                  <a:lnTo>
                    <a:pt x="1080152" y="8246"/>
                  </a:lnTo>
                  <a:lnTo>
                    <a:pt x="1127095" y="3687"/>
                  </a:lnTo>
                  <a:lnTo>
                    <a:pt x="1174532" y="927"/>
                  </a:lnTo>
                  <a:lnTo>
                    <a:pt x="1222426" y="0"/>
                  </a:lnTo>
                  <a:lnTo>
                    <a:pt x="15328375" y="0"/>
                  </a:lnTo>
                  <a:lnTo>
                    <a:pt x="15376269" y="927"/>
                  </a:lnTo>
                  <a:lnTo>
                    <a:pt x="15423705" y="3687"/>
                  </a:lnTo>
                  <a:lnTo>
                    <a:pt x="15470648" y="8246"/>
                  </a:lnTo>
                  <a:lnTo>
                    <a:pt x="15517064" y="14568"/>
                  </a:lnTo>
                  <a:lnTo>
                    <a:pt x="15562919" y="22619"/>
                  </a:lnTo>
                  <a:lnTo>
                    <a:pt x="15608177" y="32366"/>
                  </a:lnTo>
                  <a:lnTo>
                    <a:pt x="15652805" y="43773"/>
                  </a:lnTo>
                  <a:lnTo>
                    <a:pt x="15696769" y="56807"/>
                  </a:lnTo>
                  <a:lnTo>
                    <a:pt x="15740033" y="71433"/>
                  </a:lnTo>
                  <a:lnTo>
                    <a:pt x="15782564" y="87616"/>
                  </a:lnTo>
                  <a:lnTo>
                    <a:pt x="15824328" y="105323"/>
                  </a:lnTo>
                  <a:lnTo>
                    <a:pt x="15865289" y="124519"/>
                  </a:lnTo>
                  <a:lnTo>
                    <a:pt x="15905414" y="145169"/>
                  </a:lnTo>
                  <a:lnTo>
                    <a:pt x="15944668" y="167240"/>
                  </a:lnTo>
                  <a:lnTo>
                    <a:pt x="15983017" y="190697"/>
                  </a:lnTo>
                  <a:lnTo>
                    <a:pt x="16020427" y="215505"/>
                  </a:lnTo>
                  <a:lnTo>
                    <a:pt x="16056862" y="241631"/>
                  </a:lnTo>
                  <a:lnTo>
                    <a:pt x="16092290" y="269039"/>
                  </a:lnTo>
                  <a:lnTo>
                    <a:pt x="16126675" y="297697"/>
                  </a:lnTo>
                  <a:lnTo>
                    <a:pt x="16159984" y="327568"/>
                  </a:lnTo>
                  <a:lnTo>
                    <a:pt x="16192181" y="358620"/>
                  </a:lnTo>
                  <a:lnTo>
                    <a:pt x="16223232" y="390816"/>
                  </a:lnTo>
                  <a:lnTo>
                    <a:pt x="16253104" y="424125"/>
                  </a:lnTo>
                  <a:lnTo>
                    <a:pt x="16281761" y="458510"/>
                  </a:lnTo>
                  <a:lnTo>
                    <a:pt x="16309170" y="493937"/>
                  </a:lnTo>
                  <a:lnTo>
                    <a:pt x="16335296" y="530373"/>
                  </a:lnTo>
                  <a:lnTo>
                    <a:pt x="16360105" y="567782"/>
                  </a:lnTo>
                  <a:lnTo>
                    <a:pt x="16383562" y="606131"/>
                  </a:lnTo>
                  <a:lnTo>
                    <a:pt x="16405633" y="645385"/>
                  </a:lnTo>
                  <a:lnTo>
                    <a:pt x="16426284" y="685510"/>
                  </a:lnTo>
                  <a:lnTo>
                    <a:pt x="16445480" y="726471"/>
                  </a:lnTo>
                  <a:lnTo>
                    <a:pt x="16463187" y="768235"/>
                  </a:lnTo>
                  <a:lnTo>
                    <a:pt x="16479371" y="810766"/>
                  </a:lnTo>
                  <a:lnTo>
                    <a:pt x="16493996" y="854030"/>
                  </a:lnTo>
                  <a:lnTo>
                    <a:pt x="16507030" y="897994"/>
                  </a:lnTo>
                  <a:lnTo>
                    <a:pt x="16518438" y="942622"/>
                  </a:lnTo>
                  <a:lnTo>
                    <a:pt x="16528185" y="987881"/>
                  </a:lnTo>
                  <a:lnTo>
                    <a:pt x="16536236" y="1033735"/>
                  </a:lnTo>
                  <a:lnTo>
                    <a:pt x="16542242" y="1077831"/>
                  </a:lnTo>
                  <a:lnTo>
                    <a:pt x="16542242" y="6897371"/>
                  </a:lnTo>
                  <a:lnTo>
                    <a:pt x="16536236" y="6941467"/>
                  </a:lnTo>
                  <a:lnTo>
                    <a:pt x="16528185" y="6987322"/>
                  </a:lnTo>
                  <a:lnTo>
                    <a:pt x="16518438" y="7032580"/>
                  </a:lnTo>
                  <a:lnTo>
                    <a:pt x="16507030" y="7077208"/>
                  </a:lnTo>
                  <a:lnTo>
                    <a:pt x="16493996" y="7121172"/>
                  </a:lnTo>
                  <a:lnTo>
                    <a:pt x="16479371" y="7164436"/>
                  </a:lnTo>
                  <a:lnTo>
                    <a:pt x="16463187" y="7206967"/>
                  </a:lnTo>
                  <a:lnTo>
                    <a:pt x="16445480" y="7248731"/>
                  </a:lnTo>
                  <a:lnTo>
                    <a:pt x="16426284" y="7289692"/>
                  </a:lnTo>
                  <a:lnTo>
                    <a:pt x="16405633" y="7329817"/>
                  </a:lnTo>
                  <a:lnTo>
                    <a:pt x="16383562" y="7369071"/>
                  </a:lnTo>
                  <a:lnTo>
                    <a:pt x="16360105" y="7407420"/>
                  </a:lnTo>
                  <a:lnTo>
                    <a:pt x="16335296" y="7444830"/>
                  </a:lnTo>
                  <a:lnTo>
                    <a:pt x="16309170" y="7481265"/>
                  </a:lnTo>
                  <a:lnTo>
                    <a:pt x="16281761" y="7516693"/>
                  </a:lnTo>
                  <a:lnTo>
                    <a:pt x="16253104" y="7551078"/>
                  </a:lnTo>
                  <a:lnTo>
                    <a:pt x="16223232" y="7584387"/>
                  </a:lnTo>
                  <a:lnTo>
                    <a:pt x="16192181" y="7616584"/>
                  </a:lnTo>
                  <a:lnTo>
                    <a:pt x="16159984" y="7647635"/>
                  </a:lnTo>
                  <a:lnTo>
                    <a:pt x="16126675" y="7677507"/>
                  </a:lnTo>
                  <a:lnTo>
                    <a:pt x="16092290" y="7706164"/>
                  </a:lnTo>
                  <a:lnTo>
                    <a:pt x="16056862" y="7733573"/>
                  </a:lnTo>
                  <a:lnTo>
                    <a:pt x="16020427" y="7759699"/>
                  </a:lnTo>
                  <a:lnTo>
                    <a:pt x="15983017" y="7784508"/>
                  </a:lnTo>
                  <a:lnTo>
                    <a:pt x="15944668" y="7807965"/>
                  </a:lnTo>
                  <a:lnTo>
                    <a:pt x="15905414" y="7830036"/>
                  </a:lnTo>
                  <a:lnTo>
                    <a:pt x="15865289" y="7850687"/>
                  </a:lnTo>
                  <a:lnTo>
                    <a:pt x="15824328" y="7869883"/>
                  </a:lnTo>
                  <a:lnTo>
                    <a:pt x="15782564" y="7887590"/>
                  </a:lnTo>
                  <a:lnTo>
                    <a:pt x="15740033" y="7903773"/>
                  </a:lnTo>
                  <a:lnTo>
                    <a:pt x="15696769" y="7918399"/>
                  </a:lnTo>
                  <a:lnTo>
                    <a:pt x="15652805" y="7931433"/>
                  </a:lnTo>
                  <a:lnTo>
                    <a:pt x="15608177" y="7942841"/>
                  </a:lnTo>
                  <a:lnTo>
                    <a:pt x="15562919" y="7952588"/>
                  </a:lnTo>
                  <a:lnTo>
                    <a:pt x="15517064" y="7960639"/>
                  </a:lnTo>
                  <a:lnTo>
                    <a:pt x="15470648" y="7966961"/>
                  </a:lnTo>
                  <a:lnTo>
                    <a:pt x="15423705" y="7971520"/>
                  </a:lnTo>
                  <a:lnTo>
                    <a:pt x="15376269" y="7974280"/>
                  </a:lnTo>
                  <a:lnTo>
                    <a:pt x="15330446" y="7975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2129" y="3009313"/>
              <a:ext cx="95250" cy="95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2129" y="4513780"/>
              <a:ext cx="95250" cy="952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2129" y="6179570"/>
              <a:ext cx="95250" cy="9525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14742" y="1982324"/>
            <a:ext cx="14782800" cy="5190522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12700" algn="just">
              <a:spcBef>
                <a:spcPts val="114"/>
              </a:spcBef>
            </a:pPr>
            <a:r>
              <a:rPr lang="en-US" sz="3200" b="1" spc="-10">
                <a:solidFill>
                  <a:srgbClr val="202423"/>
                </a:solidFill>
                <a:latin typeface="Arial"/>
                <a:cs typeface="FreeSans"/>
              </a:rPr>
              <a:t>EJECTION MECHANISM</a:t>
            </a:r>
            <a:r>
              <a:rPr sz="3200" spc="-10">
                <a:solidFill>
                  <a:srgbClr val="202423"/>
                </a:solidFill>
                <a:latin typeface="Arial"/>
                <a:cs typeface="FreeSans"/>
              </a:rPr>
              <a:t>:</a:t>
            </a:r>
            <a:endParaRPr lang="en-US" sz="3200">
              <a:latin typeface="Arial"/>
              <a:cs typeface="FreeSans"/>
            </a:endParaRPr>
          </a:p>
          <a:p>
            <a:pPr algn="just">
              <a:spcBef>
                <a:spcPts val="430"/>
              </a:spcBef>
            </a:pPr>
            <a:r>
              <a:rPr lang="en-US" sz="3200">
                <a:solidFill>
                  <a:srgbClr val="202423"/>
                </a:solidFill>
                <a:latin typeface="Arial"/>
                <a:cs typeface="Arial"/>
              </a:rPr>
              <a:t> The motor might not provide sufficient torque to break the shear pins</a:t>
            </a:r>
            <a:endParaRPr lang="en-US" sz="2800">
              <a:solidFill>
                <a:srgbClr val="202423"/>
              </a:solidFill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endParaRPr lang="en-US" sz="3200" b="1" spc="-225">
              <a:solidFill>
                <a:srgbClr val="202423"/>
              </a:solidFill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lang="en-US" sz="3200" b="1" spc="-225">
                <a:solidFill>
                  <a:srgbClr val="202423"/>
                </a:solidFill>
                <a:latin typeface="Arial"/>
                <a:cs typeface="Arial"/>
              </a:rPr>
              <a:t>GPS</a:t>
            </a:r>
            <a:r>
              <a:rPr lang="en-US" sz="3200" spc="10">
                <a:solidFill>
                  <a:srgbClr val="202423"/>
                </a:solidFill>
                <a:latin typeface="Arial"/>
                <a:cs typeface="Arial"/>
              </a:rPr>
              <a:t> </a:t>
            </a:r>
            <a:r>
              <a:rPr lang="en-US" sz="3200" spc="-10">
                <a:solidFill>
                  <a:srgbClr val="202423"/>
                </a:solidFill>
                <a:latin typeface="Arial"/>
                <a:cs typeface="FreeSans"/>
              </a:rPr>
              <a:t>:</a:t>
            </a:r>
            <a:endParaRPr lang="en-US" sz="3200">
              <a:latin typeface="Arial"/>
              <a:cs typeface="FreeSans"/>
            </a:endParaRPr>
          </a:p>
          <a:p>
            <a:pPr algn="just">
              <a:spcBef>
                <a:spcPts val="819"/>
              </a:spcBef>
            </a:pPr>
            <a:r>
              <a:rPr lang="en-US" sz="3200" spc="-10">
                <a:solidFill>
                  <a:srgbClr val="202423"/>
                </a:solidFill>
                <a:latin typeface="Arial"/>
                <a:cs typeface="Nilus"/>
              </a:rPr>
              <a:t>GPS are not readily available in the country..</a:t>
            </a:r>
            <a:r>
              <a:rPr lang="en-US" sz="3200" spc="-10" err="1">
                <a:solidFill>
                  <a:srgbClr val="202423"/>
                </a:solidFill>
                <a:latin typeface="Arial"/>
                <a:cs typeface="Nilus"/>
              </a:rPr>
              <a:t>eg</a:t>
            </a:r>
            <a:r>
              <a:rPr lang="en-US" sz="3200" spc="-10">
                <a:solidFill>
                  <a:srgbClr val="202423"/>
                </a:solidFill>
                <a:latin typeface="Arial"/>
                <a:cs typeface="Nilus"/>
              </a:rPr>
              <a:t>. Featherweight and Tele GPS</a:t>
            </a:r>
            <a:endParaRPr lang="en-US" sz="3200">
              <a:solidFill>
                <a:srgbClr val="000000"/>
              </a:solidFill>
              <a:latin typeface="Arial"/>
              <a:cs typeface="Nilus"/>
            </a:endParaRPr>
          </a:p>
          <a:p>
            <a:pPr algn="just">
              <a:spcBef>
                <a:spcPts val="819"/>
              </a:spcBef>
            </a:pPr>
            <a:endParaRPr lang="en-US" sz="3200" spc="-10">
              <a:solidFill>
                <a:srgbClr val="202423"/>
              </a:solidFill>
              <a:latin typeface="Arial"/>
              <a:cs typeface="Arial"/>
            </a:endParaRPr>
          </a:p>
          <a:p>
            <a:pPr marL="12700" algn="just"/>
            <a:r>
              <a:rPr lang="en-US" sz="3200" b="1" spc="-10">
                <a:solidFill>
                  <a:srgbClr val="202423"/>
                </a:solidFill>
                <a:latin typeface="Arial"/>
                <a:cs typeface="Arial"/>
              </a:rPr>
              <a:t>Flight computer design</a:t>
            </a:r>
            <a:r>
              <a:rPr sz="2500" spc="-10">
                <a:solidFill>
                  <a:srgbClr val="202423"/>
                </a:solidFill>
                <a:latin typeface="FreeSans"/>
                <a:cs typeface="FreeSans"/>
              </a:rPr>
              <a:t>:</a:t>
            </a:r>
            <a:endParaRPr lang="en-US" sz="2500">
              <a:latin typeface="FreeSans"/>
              <a:cs typeface="FreeSans"/>
            </a:endParaRPr>
          </a:p>
          <a:p>
            <a:pPr algn="just">
              <a:spcBef>
                <a:spcPts val="430"/>
              </a:spcBef>
            </a:pPr>
            <a:r>
              <a:rPr lang="en-US" sz="3200">
                <a:latin typeface="Arial"/>
                <a:cs typeface="FreeSans"/>
              </a:rPr>
              <a:t>Two buck convertors are required one for 3V and another for 5V.</a:t>
            </a:r>
            <a:r>
              <a:rPr lang="en-US" sz="3200">
                <a:solidFill>
                  <a:srgbClr val="000000"/>
                </a:solidFill>
                <a:latin typeface="Arial"/>
                <a:cs typeface="FreeSans"/>
              </a:rPr>
              <a:t> </a:t>
            </a:r>
            <a:r>
              <a:rPr lang="en-US" sz="3200">
                <a:solidFill>
                  <a:srgbClr val="000000"/>
                </a:solidFill>
                <a:latin typeface="Arial"/>
                <a:cs typeface="Nilus"/>
              </a:rPr>
              <a:t>Having a single buck convertor may overload it.</a:t>
            </a:r>
          </a:p>
          <a:p>
            <a:pPr marL="554990" marR="7232015" algn="just">
              <a:lnSpc>
                <a:spcPct val="112700"/>
              </a:lnSpc>
            </a:pPr>
            <a:r>
              <a:rPr sz="2500" spc="-10">
                <a:solidFill>
                  <a:srgbClr val="202423"/>
                </a:solidFill>
                <a:latin typeface="Nilus"/>
                <a:cs typeface="Nilus"/>
              </a:rPr>
              <a:t>.</a:t>
            </a:r>
            <a:endParaRPr lang="en-US" sz="2500">
              <a:latin typeface="Nilus"/>
              <a:cs typeface="Nilu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t>Analysis</a:t>
            </a:r>
            <a:r>
              <a:rPr spc="-135"/>
              <a:t> </a:t>
            </a:r>
            <a:r>
              <a:rPr spc="114"/>
              <a:t>of</a:t>
            </a:r>
            <a:r>
              <a:rPr spc="-130"/>
              <a:t> </a:t>
            </a:r>
            <a:r>
              <a:rPr spc="-10"/>
              <a:t>Challenges</a:t>
            </a: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07319" y="9333420"/>
            <a:ext cx="80680" cy="953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6064" y="1445102"/>
            <a:ext cx="16542385" cy="7975600"/>
            <a:chOff x="1082241" y="1459570"/>
            <a:chExt cx="16542385" cy="7975600"/>
          </a:xfrm>
        </p:grpSpPr>
        <p:sp>
          <p:nvSpPr>
            <p:cNvPr id="3" name="object 3"/>
            <p:cNvSpPr/>
            <p:nvPr/>
          </p:nvSpPr>
          <p:spPr>
            <a:xfrm>
              <a:off x="1082241" y="1459570"/>
              <a:ext cx="16542385" cy="7975600"/>
            </a:xfrm>
            <a:custGeom>
              <a:avLst/>
              <a:gdLst/>
              <a:ahLst/>
              <a:cxnLst/>
              <a:rect l="l" t="t" r="r" b="b"/>
              <a:pathLst>
                <a:path w="16542384" h="7975600">
                  <a:moveTo>
                    <a:pt x="15330446" y="7975167"/>
                  </a:moveTo>
                  <a:lnTo>
                    <a:pt x="1220355" y="7975167"/>
                  </a:lnTo>
                  <a:lnTo>
                    <a:pt x="1174532" y="7974280"/>
                  </a:lnTo>
                  <a:lnTo>
                    <a:pt x="1127095" y="7971520"/>
                  </a:lnTo>
                  <a:lnTo>
                    <a:pt x="1080152" y="7966961"/>
                  </a:lnTo>
                  <a:lnTo>
                    <a:pt x="1033736" y="7960639"/>
                  </a:lnTo>
                  <a:lnTo>
                    <a:pt x="987881" y="7952588"/>
                  </a:lnTo>
                  <a:lnTo>
                    <a:pt x="942622" y="7942841"/>
                  </a:lnTo>
                  <a:lnTo>
                    <a:pt x="897994" y="7931433"/>
                  </a:lnTo>
                  <a:lnTo>
                    <a:pt x="854030" y="7918399"/>
                  </a:lnTo>
                  <a:lnTo>
                    <a:pt x="810766" y="7903773"/>
                  </a:lnTo>
                  <a:lnTo>
                    <a:pt x="768235" y="7887590"/>
                  </a:lnTo>
                  <a:lnTo>
                    <a:pt x="726471" y="7869883"/>
                  </a:lnTo>
                  <a:lnTo>
                    <a:pt x="685510" y="7850687"/>
                  </a:lnTo>
                  <a:lnTo>
                    <a:pt x="645385" y="7830036"/>
                  </a:lnTo>
                  <a:lnTo>
                    <a:pt x="606131" y="7807965"/>
                  </a:lnTo>
                  <a:lnTo>
                    <a:pt x="567782" y="7784508"/>
                  </a:lnTo>
                  <a:lnTo>
                    <a:pt x="530373" y="7759699"/>
                  </a:lnTo>
                  <a:lnTo>
                    <a:pt x="493937" y="7733573"/>
                  </a:lnTo>
                  <a:lnTo>
                    <a:pt x="458510" y="7706164"/>
                  </a:lnTo>
                  <a:lnTo>
                    <a:pt x="424125" y="7677507"/>
                  </a:lnTo>
                  <a:lnTo>
                    <a:pt x="390816" y="7647635"/>
                  </a:lnTo>
                  <a:lnTo>
                    <a:pt x="358620" y="7616584"/>
                  </a:lnTo>
                  <a:lnTo>
                    <a:pt x="327568" y="7584387"/>
                  </a:lnTo>
                  <a:lnTo>
                    <a:pt x="297697" y="7551078"/>
                  </a:lnTo>
                  <a:lnTo>
                    <a:pt x="269040" y="7516693"/>
                  </a:lnTo>
                  <a:lnTo>
                    <a:pt x="241631" y="7481265"/>
                  </a:lnTo>
                  <a:lnTo>
                    <a:pt x="215505" y="7444830"/>
                  </a:lnTo>
                  <a:lnTo>
                    <a:pt x="190697" y="7407420"/>
                  </a:lnTo>
                  <a:lnTo>
                    <a:pt x="167240" y="7369071"/>
                  </a:lnTo>
                  <a:lnTo>
                    <a:pt x="145169" y="7329817"/>
                  </a:lnTo>
                  <a:lnTo>
                    <a:pt x="124519" y="7289692"/>
                  </a:lnTo>
                  <a:lnTo>
                    <a:pt x="105323" y="7248731"/>
                  </a:lnTo>
                  <a:lnTo>
                    <a:pt x="87616" y="7206967"/>
                  </a:lnTo>
                  <a:lnTo>
                    <a:pt x="71433" y="7164436"/>
                  </a:lnTo>
                  <a:lnTo>
                    <a:pt x="56807" y="7121172"/>
                  </a:lnTo>
                  <a:lnTo>
                    <a:pt x="43773" y="7077208"/>
                  </a:lnTo>
                  <a:lnTo>
                    <a:pt x="32366" y="7032580"/>
                  </a:lnTo>
                  <a:lnTo>
                    <a:pt x="22619" y="6987322"/>
                  </a:lnTo>
                  <a:lnTo>
                    <a:pt x="14568" y="6941467"/>
                  </a:lnTo>
                  <a:lnTo>
                    <a:pt x="8246" y="6895051"/>
                  </a:lnTo>
                  <a:lnTo>
                    <a:pt x="3687" y="6848108"/>
                  </a:lnTo>
                  <a:lnTo>
                    <a:pt x="927" y="6800671"/>
                  </a:lnTo>
                  <a:lnTo>
                    <a:pt x="0" y="6752778"/>
                  </a:lnTo>
                  <a:lnTo>
                    <a:pt x="0" y="1222426"/>
                  </a:lnTo>
                  <a:lnTo>
                    <a:pt x="927" y="1174532"/>
                  </a:lnTo>
                  <a:lnTo>
                    <a:pt x="3687" y="1127095"/>
                  </a:lnTo>
                  <a:lnTo>
                    <a:pt x="8246" y="1080152"/>
                  </a:lnTo>
                  <a:lnTo>
                    <a:pt x="14568" y="1033735"/>
                  </a:lnTo>
                  <a:lnTo>
                    <a:pt x="22619" y="987881"/>
                  </a:lnTo>
                  <a:lnTo>
                    <a:pt x="32366" y="942622"/>
                  </a:lnTo>
                  <a:lnTo>
                    <a:pt x="43773" y="897994"/>
                  </a:lnTo>
                  <a:lnTo>
                    <a:pt x="56807" y="854030"/>
                  </a:lnTo>
                  <a:lnTo>
                    <a:pt x="71433" y="810766"/>
                  </a:lnTo>
                  <a:lnTo>
                    <a:pt x="87616" y="768235"/>
                  </a:lnTo>
                  <a:lnTo>
                    <a:pt x="105323" y="726471"/>
                  </a:lnTo>
                  <a:lnTo>
                    <a:pt x="124519" y="685510"/>
                  </a:lnTo>
                  <a:lnTo>
                    <a:pt x="145169" y="645385"/>
                  </a:lnTo>
                  <a:lnTo>
                    <a:pt x="167240" y="606131"/>
                  </a:lnTo>
                  <a:lnTo>
                    <a:pt x="190697" y="567782"/>
                  </a:lnTo>
                  <a:lnTo>
                    <a:pt x="215505" y="530373"/>
                  </a:lnTo>
                  <a:lnTo>
                    <a:pt x="241631" y="493937"/>
                  </a:lnTo>
                  <a:lnTo>
                    <a:pt x="269040" y="458510"/>
                  </a:lnTo>
                  <a:lnTo>
                    <a:pt x="297697" y="424125"/>
                  </a:lnTo>
                  <a:lnTo>
                    <a:pt x="327568" y="390816"/>
                  </a:lnTo>
                  <a:lnTo>
                    <a:pt x="358620" y="358620"/>
                  </a:lnTo>
                  <a:lnTo>
                    <a:pt x="390816" y="327568"/>
                  </a:lnTo>
                  <a:lnTo>
                    <a:pt x="424125" y="297697"/>
                  </a:lnTo>
                  <a:lnTo>
                    <a:pt x="458510" y="269039"/>
                  </a:lnTo>
                  <a:lnTo>
                    <a:pt x="493937" y="241631"/>
                  </a:lnTo>
                  <a:lnTo>
                    <a:pt x="530373" y="215505"/>
                  </a:lnTo>
                  <a:lnTo>
                    <a:pt x="567782" y="190697"/>
                  </a:lnTo>
                  <a:lnTo>
                    <a:pt x="606131" y="167240"/>
                  </a:lnTo>
                  <a:lnTo>
                    <a:pt x="645385" y="145169"/>
                  </a:lnTo>
                  <a:lnTo>
                    <a:pt x="685510" y="124519"/>
                  </a:lnTo>
                  <a:lnTo>
                    <a:pt x="726471" y="105323"/>
                  </a:lnTo>
                  <a:lnTo>
                    <a:pt x="768235" y="87616"/>
                  </a:lnTo>
                  <a:lnTo>
                    <a:pt x="810766" y="71433"/>
                  </a:lnTo>
                  <a:lnTo>
                    <a:pt x="854030" y="56807"/>
                  </a:lnTo>
                  <a:lnTo>
                    <a:pt x="897994" y="43773"/>
                  </a:lnTo>
                  <a:lnTo>
                    <a:pt x="942622" y="32366"/>
                  </a:lnTo>
                  <a:lnTo>
                    <a:pt x="987881" y="22619"/>
                  </a:lnTo>
                  <a:lnTo>
                    <a:pt x="1033736" y="14568"/>
                  </a:lnTo>
                  <a:lnTo>
                    <a:pt x="1080152" y="8246"/>
                  </a:lnTo>
                  <a:lnTo>
                    <a:pt x="1127095" y="3687"/>
                  </a:lnTo>
                  <a:lnTo>
                    <a:pt x="1174532" y="927"/>
                  </a:lnTo>
                  <a:lnTo>
                    <a:pt x="1222426" y="0"/>
                  </a:lnTo>
                  <a:lnTo>
                    <a:pt x="15328375" y="0"/>
                  </a:lnTo>
                  <a:lnTo>
                    <a:pt x="15376269" y="927"/>
                  </a:lnTo>
                  <a:lnTo>
                    <a:pt x="15423705" y="3687"/>
                  </a:lnTo>
                  <a:lnTo>
                    <a:pt x="15470648" y="8246"/>
                  </a:lnTo>
                  <a:lnTo>
                    <a:pt x="15517064" y="14568"/>
                  </a:lnTo>
                  <a:lnTo>
                    <a:pt x="15562919" y="22619"/>
                  </a:lnTo>
                  <a:lnTo>
                    <a:pt x="15608177" y="32366"/>
                  </a:lnTo>
                  <a:lnTo>
                    <a:pt x="15652805" y="43773"/>
                  </a:lnTo>
                  <a:lnTo>
                    <a:pt x="15696769" y="56807"/>
                  </a:lnTo>
                  <a:lnTo>
                    <a:pt x="15740033" y="71433"/>
                  </a:lnTo>
                  <a:lnTo>
                    <a:pt x="15782564" y="87616"/>
                  </a:lnTo>
                  <a:lnTo>
                    <a:pt x="15824328" y="105323"/>
                  </a:lnTo>
                  <a:lnTo>
                    <a:pt x="15865289" y="124519"/>
                  </a:lnTo>
                  <a:lnTo>
                    <a:pt x="15905414" y="145169"/>
                  </a:lnTo>
                  <a:lnTo>
                    <a:pt x="15944668" y="167240"/>
                  </a:lnTo>
                  <a:lnTo>
                    <a:pt x="15983017" y="190697"/>
                  </a:lnTo>
                  <a:lnTo>
                    <a:pt x="16020427" y="215505"/>
                  </a:lnTo>
                  <a:lnTo>
                    <a:pt x="16056862" y="241631"/>
                  </a:lnTo>
                  <a:lnTo>
                    <a:pt x="16092290" y="269039"/>
                  </a:lnTo>
                  <a:lnTo>
                    <a:pt x="16126675" y="297697"/>
                  </a:lnTo>
                  <a:lnTo>
                    <a:pt x="16159984" y="327568"/>
                  </a:lnTo>
                  <a:lnTo>
                    <a:pt x="16192181" y="358620"/>
                  </a:lnTo>
                  <a:lnTo>
                    <a:pt x="16223232" y="390816"/>
                  </a:lnTo>
                  <a:lnTo>
                    <a:pt x="16253104" y="424125"/>
                  </a:lnTo>
                  <a:lnTo>
                    <a:pt x="16281761" y="458510"/>
                  </a:lnTo>
                  <a:lnTo>
                    <a:pt x="16309170" y="493937"/>
                  </a:lnTo>
                  <a:lnTo>
                    <a:pt x="16335296" y="530373"/>
                  </a:lnTo>
                  <a:lnTo>
                    <a:pt x="16360105" y="567782"/>
                  </a:lnTo>
                  <a:lnTo>
                    <a:pt x="16383562" y="606131"/>
                  </a:lnTo>
                  <a:lnTo>
                    <a:pt x="16405633" y="645385"/>
                  </a:lnTo>
                  <a:lnTo>
                    <a:pt x="16426284" y="685510"/>
                  </a:lnTo>
                  <a:lnTo>
                    <a:pt x="16445480" y="726471"/>
                  </a:lnTo>
                  <a:lnTo>
                    <a:pt x="16463187" y="768235"/>
                  </a:lnTo>
                  <a:lnTo>
                    <a:pt x="16479371" y="810766"/>
                  </a:lnTo>
                  <a:lnTo>
                    <a:pt x="16493996" y="854030"/>
                  </a:lnTo>
                  <a:lnTo>
                    <a:pt x="16507030" y="897994"/>
                  </a:lnTo>
                  <a:lnTo>
                    <a:pt x="16518438" y="942622"/>
                  </a:lnTo>
                  <a:lnTo>
                    <a:pt x="16528185" y="987881"/>
                  </a:lnTo>
                  <a:lnTo>
                    <a:pt x="16536236" y="1033735"/>
                  </a:lnTo>
                  <a:lnTo>
                    <a:pt x="16542242" y="1077831"/>
                  </a:lnTo>
                  <a:lnTo>
                    <a:pt x="16542242" y="6897371"/>
                  </a:lnTo>
                  <a:lnTo>
                    <a:pt x="16536236" y="6941467"/>
                  </a:lnTo>
                  <a:lnTo>
                    <a:pt x="16528185" y="6987322"/>
                  </a:lnTo>
                  <a:lnTo>
                    <a:pt x="16518438" y="7032580"/>
                  </a:lnTo>
                  <a:lnTo>
                    <a:pt x="16507030" y="7077208"/>
                  </a:lnTo>
                  <a:lnTo>
                    <a:pt x="16493996" y="7121172"/>
                  </a:lnTo>
                  <a:lnTo>
                    <a:pt x="16479371" y="7164436"/>
                  </a:lnTo>
                  <a:lnTo>
                    <a:pt x="16463187" y="7206967"/>
                  </a:lnTo>
                  <a:lnTo>
                    <a:pt x="16445480" y="7248731"/>
                  </a:lnTo>
                  <a:lnTo>
                    <a:pt x="16426284" y="7289692"/>
                  </a:lnTo>
                  <a:lnTo>
                    <a:pt x="16405633" y="7329817"/>
                  </a:lnTo>
                  <a:lnTo>
                    <a:pt x="16383562" y="7369071"/>
                  </a:lnTo>
                  <a:lnTo>
                    <a:pt x="16360105" y="7407420"/>
                  </a:lnTo>
                  <a:lnTo>
                    <a:pt x="16335296" y="7444830"/>
                  </a:lnTo>
                  <a:lnTo>
                    <a:pt x="16309170" y="7481265"/>
                  </a:lnTo>
                  <a:lnTo>
                    <a:pt x="16281761" y="7516693"/>
                  </a:lnTo>
                  <a:lnTo>
                    <a:pt x="16253104" y="7551078"/>
                  </a:lnTo>
                  <a:lnTo>
                    <a:pt x="16223232" y="7584387"/>
                  </a:lnTo>
                  <a:lnTo>
                    <a:pt x="16192181" y="7616584"/>
                  </a:lnTo>
                  <a:lnTo>
                    <a:pt x="16159984" y="7647635"/>
                  </a:lnTo>
                  <a:lnTo>
                    <a:pt x="16126675" y="7677507"/>
                  </a:lnTo>
                  <a:lnTo>
                    <a:pt x="16092290" y="7706164"/>
                  </a:lnTo>
                  <a:lnTo>
                    <a:pt x="16056862" y="7733573"/>
                  </a:lnTo>
                  <a:lnTo>
                    <a:pt x="16020427" y="7759699"/>
                  </a:lnTo>
                  <a:lnTo>
                    <a:pt x="15983017" y="7784508"/>
                  </a:lnTo>
                  <a:lnTo>
                    <a:pt x="15944668" y="7807965"/>
                  </a:lnTo>
                  <a:lnTo>
                    <a:pt x="15905414" y="7830036"/>
                  </a:lnTo>
                  <a:lnTo>
                    <a:pt x="15865289" y="7850687"/>
                  </a:lnTo>
                  <a:lnTo>
                    <a:pt x="15824328" y="7869883"/>
                  </a:lnTo>
                  <a:lnTo>
                    <a:pt x="15782564" y="7887590"/>
                  </a:lnTo>
                  <a:lnTo>
                    <a:pt x="15740033" y="7903773"/>
                  </a:lnTo>
                  <a:lnTo>
                    <a:pt x="15696769" y="7918399"/>
                  </a:lnTo>
                  <a:lnTo>
                    <a:pt x="15652805" y="7931433"/>
                  </a:lnTo>
                  <a:lnTo>
                    <a:pt x="15608177" y="7942841"/>
                  </a:lnTo>
                  <a:lnTo>
                    <a:pt x="15562919" y="7952588"/>
                  </a:lnTo>
                  <a:lnTo>
                    <a:pt x="15517064" y="7960639"/>
                  </a:lnTo>
                  <a:lnTo>
                    <a:pt x="15470648" y="7966961"/>
                  </a:lnTo>
                  <a:lnTo>
                    <a:pt x="15423705" y="7971520"/>
                  </a:lnTo>
                  <a:lnTo>
                    <a:pt x="15376269" y="7974280"/>
                  </a:lnTo>
                  <a:lnTo>
                    <a:pt x="15330446" y="7975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98724" y="3342089"/>
              <a:ext cx="95250" cy="952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2242128" y="5390324"/>
              <a:ext cx="124186" cy="10971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1987084" y="2098074"/>
            <a:ext cx="14318615" cy="4613441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12700">
              <a:spcBef>
                <a:spcPts val="114"/>
              </a:spcBef>
            </a:pPr>
            <a:r>
              <a:rPr lang="en-US" sz="3200" b="1" dirty="0"/>
              <a:t>Ejection mechanism</a:t>
            </a:r>
            <a:r>
              <a:rPr sz="3200" spc="-10" dirty="0">
                <a:latin typeface="FreeSans"/>
                <a:cs typeface="FreeSans"/>
              </a:rPr>
              <a:t>:</a:t>
            </a:r>
            <a:endParaRPr lang="en-US" sz="3200" spc="-10" dirty="0">
              <a:latin typeface="FreeSans"/>
            </a:endParaRPr>
          </a:p>
          <a:p>
            <a:pPr marL="12700">
              <a:spcBef>
                <a:spcPts val="113"/>
              </a:spcBef>
            </a:pPr>
            <a:r>
              <a:rPr lang="en-US" sz="3200" dirty="0">
                <a:latin typeface="FreeSans"/>
              </a:rPr>
              <a:t>Consider u</a:t>
            </a:r>
            <a:r>
              <a:rPr lang="en-US" sz="3200" spc="-10" dirty="0"/>
              <a:t>sing either tension springs or compression springs.</a:t>
            </a:r>
            <a:endParaRPr lang="en-US" sz="3200" spc="-10" dirty="0">
              <a:latin typeface="FreeSans"/>
            </a:endParaRPr>
          </a:p>
          <a:p>
            <a:pPr marL="12700">
              <a:lnSpc>
                <a:spcPct val="100000"/>
              </a:lnSpc>
            </a:pPr>
            <a:r>
              <a:rPr lang="en-US" sz="3200" b="1" spc="-10" dirty="0">
                <a:latin typeface="FreeSans"/>
                <a:cs typeface="FreeSans"/>
              </a:rPr>
              <a:t>GPS</a:t>
            </a:r>
            <a:r>
              <a:rPr sz="3200" b="1" spc="-10" dirty="0">
                <a:latin typeface="FreeSans"/>
                <a:cs typeface="FreeSans"/>
              </a:rPr>
              <a:t>:</a:t>
            </a:r>
            <a:endParaRPr sz="3200" b="1" dirty="0">
              <a:latin typeface="FreeSans"/>
              <a:cs typeface="FreeSans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r>
              <a:rPr sz="3200" dirty="0"/>
              <a:t>Explore</a:t>
            </a:r>
            <a:r>
              <a:rPr sz="3200" spc="155" dirty="0"/>
              <a:t> </a:t>
            </a:r>
            <a:r>
              <a:rPr sz="3200" dirty="0"/>
              <a:t>alternative</a:t>
            </a:r>
            <a:r>
              <a:rPr sz="3200" spc="160" dirty="0"/>
              <a:t> </a:t>
            </a:r>
            <a:r>
              <a:rPr sz="3200" dirty="0"/>
              <a:t>methods</a:t>
            </a:r>
            <a:r>
              <a:rPr sz="3200" spc="165" dirty="0"/>
              <a:t> </a:t>
            </a:r>
            <a:r>
              <a:rPr sz="3200" dirty="0"/>
              <a:t>for</a:t>
            </a:r>
            <a:r>
              <a:rPr sz="3200" spc="160" dirty="0"/>
              <a:t> </a:t>
            </a:r>
            <a:r>
              <a:rPr sz="3200" dirty="0"/>
              <a:t>determining</a:t>
            </a:r>
            <a:r>
              <a:rPr sz="3200" spc="165" dirty="0"/>
              <a:t> </a:t>
            </a:r>
            <a:r>
              <a:rPr sz="3200" dirty="0"/>
              <a:t>apogee</a:t>
            </a:r>
            <a:r>
              <a:rPr sz="3200" spc="160" dirty="0"/>
              <a:t> </a:t>
            </a:r>
            <a:r>
              <a:rPr sz="3200" dirty="0">
                <a:latin typeface="Nilus"/>
                <a:cs typeface="Nilus"/>
              </a:rPr>
              <a:t>(</a:t>
            </a:r>
            <a:r>
              <a:rPr sz="3200" dirty="0"/>
              <a:t>e</a:t>
            </a:r>
            <a:r>
              <a:rPr sz="3200" dirty="0">
                <a:latin typeface="Nilus"/>
                <a:cs typeface="Nilus"/>
              </a:rPr>
              <a:t>.</a:t>
            </a:r>
            <a:r>
              <a:rPr sz="3200" dirty="0"/>
              <a:t>g</a:t>
            </a:r>
            <a:r>
              <a:rPr sz="3200" dirty="0">
                <a:latin typeface="Nilus"/>
                <a:cs typeface="Nilus"/>
              </a:rPr>
              <a:t>.,</a:t>
            </a:r>
            <a:r>
              <a:rPr sz="3200" spc="140" dirty="0">
                <a:latin typeface="Nilus"/>
                <a:cs typeface="Nilus"/>
              </a:rPr>
              <a:t> </a:t>
            </a:r>
            <a:r>
              <a:rPr sz="3200" dirty="0"/>
              <a:t>real</a:t>
            </a:r>
            <a:r>
              <a:rPr sz="3200" dirty="0">
                <a:latin typeface="Nilus"/>
                <a:cs typeface="Nilus"/>
              </a:rPr>
              <a:t>-</a:t>
            </a:r>
            <a:r>
              <a:rPr sz="3200" dirty="0"/>
              <a:t>time</a:t>
            </a:r>
            <a:r>
              <a:rPr sz="3200" spc="165" dirty="0"/>
              <a:t> </a:t>
            </a:r>
            <a:r>
              <a:rPr sz="3200" dirty="0"/>
              <a:t>data</a:t>
            </a:r>
            <a:r>
              <a:rPr sz="3200" spc="165" dirty="0"/>
              <a:t> </a:t>
            </a:r>
            <a:r>
              <a:rPr sz="3200" spc="-10" dirty="0"/>
              <a:t>analysis</a:t>
            </a:r>
            <a:r>
              <a:rPr sz="3200" spc="-10" dirty="0">
                <a:latin typeface="Nilus"/>
                <a:cs typeface="Nilus"/>
              </a:rPr>
              <a:t>).</a:t>
            </a:r>
            <a:r>
              <a:rPr lang="en-US" sz="3200" spc="-10" dirty="0">
                <a:cs typeface="FreeSans"/>
              </a:rPr>
              <a:t>Consider other models not given in the recommendations by the SA cup</a:t>
            </a:r>
            <a:endParaRPr lang="en-US" sz="3200" dirty="0">
              <a:cs typeface="FreeSans"/>
            </a:endParaRPr>
          </a:p>
          <a:p>
            <a:pPr marL="12700"/>
            <a:r>
              <a:rPr lang="en-US" sz="3200" b="1" spc="-10" dirty="0">
                <a:cs typeface="FreeSans"/>
              </a:rPr>
              <a:t>Flight computer design:</a:t>
            </a:r>
            <a:endParaRPr lang="en-US" sz="3200" b="1" dirty="0">
              <a:cs typeface="FreeSans"/>
            </a:endParaRPr>
          </a:p>
          <a:p>
            <a:pPr>
              <a:spcBef>
                <a:spcPts val="434"/>
              </a:spcBef>
            </a:pPr>
            <a:r>
              <a:rPr sz="3200" spc="-20" dirty="0"/>
              <a:t>Research</a:t>
            </a:r>
            <a:r>
              <a:rPr lang="en-US" sz="3200" spc="-20" dirty="0"/>
              <a:t> on a suitable buck converter  that will comfortably accommodate both voltages</a:t>
            </a:r>
            <a:endParaRPr sz="3200" spc="-20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34928" y="68234"/>
            <a:ext cx="12872720" cy="1127125"/>
          </a:xfrm>
          <a:prstGeom prst="rect">
            <a:avLst/>
          </a:prstGeom>
        </p:spPr>
        <p:txBody>
          <a:bodyPr vert="horz" wrap="square" lIns="0" tIns="15875" rIns="0" bIns="0" rtlCol="0" anchor="t">
            <a:spAutoFit/>
          </a:bodyPr>
          <a:lstStyle/>
          <a:p>
            <a:pPr marL="12700">
              <a:spcBef>
                <a:spcPts val="125"/>
              </a:spcBef>
            </a:pPr>
            <a:r>
              <a:rPr lang="en-US" spc="60"/>
              <a:t>N4 </a:t>
            </a:r>
            <a:r>
              <a:rPr lang="en-US"/>
              <a:t>Improvement</a:t>
            </a:r>
            <a:r>
              <a:rPr spc="85"/>
              <a:t> </a:t>
            </a:r>
            <a:r>
              <a:rPr spc="-10"/>
              <a:t>Suggestions</a:t>
            </a:r>
            <a:endParaRPr lang="en-US" sz="6800">
              <a:latin typeface="FreeSans"/>
              <a:cs typeface="Free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207319" y="9333420"/>
            <a:ext cx="80680" cy="953578"/>
          </a:xfrm>
          <a:prstGeom prst="rect">
            <a:avLst/>
          </a:prstGeom>
        </p:spPr>
      </p:pic>
      <p:pic>
        <p:nvPicPr>
          <p:cNvPr id="13" name="object 6">
            <a:extLst>
              <a:ext uri="{FF2B5EF4-FFF2-40B4-BE49-F238E27FC236}">
                <a16:creationId xmlns:a16="http://schemas.microsoft.com/office/drawing/2014/main" id="{C5DA878C-7D3C-A422-DE47-AED95450F18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10800000">
            <a:off x="1873668" y="2272876"/>
            <a:ext cx="124186" cy="1097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NAKUJA PROJECT</vt:lpstr>
      <vt:lpstr>WEEK 1</vt:lpstr>
      <vt:lpstr>Week 1</vt:lpstr>
      <vt:lpstr>Week 1 Cont’</vt:lpstr>
      <vt:lpstr>WEEK 2</vt:lpstr>
      <vt:lpstr>Week 2</vt:lpstr>
      <vt:lpstr>SKETCHING</vt:lpstr>
      <vt:lpstr>Analysis of Challenges</vt:lpstr>
      <vt:lpstr>N4 Improvement Suggestions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N4 RECOVERY TEAM</dc:title>
  <dc:creator>Naomi Chesang</dc:creator>
  <cp:keywords>DAF7oHJXATo,BAEFXrMAFDU</cp:keywords>
  <cp:revision>162</cp:revision>
  <dcterms:created xsi:type="dcterms:W3CDTF">2024-05-17T07:10:46Z</dcterms:created>
  <dcterms:modified xsi:type="dcterms:W3CDTF">2024-05-17T10:19:25Z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2024-02-02T00:00:00Z</vt:filetime>
  </property>
  <property fmtid="{D5CDD505-2E9C-101B-9397-08002B2CF9AE}" pid="3" name="Creator">
    <vt:lpwstr>Canva</vt:lpwstr>
  </property>
  <property fmtid="{D5CDD505-2E9C-101B-9397-08002B2CF9AE}" pid="4" name="LastSaved">
    <vt:filetime>2024-05-17T00:00:00Z</vt:filetime>
  </property>
  <property fmtid="{D5CDD505-2E9C-101B-9397-08002B2CF9AE}" pid="5" name="Producer">
    <vt:lpwstr>3-Heights(TM) PDF Security Shell 4.8.25.2 (http://www.pdf-tools.com)</vt:lpwstr>
  </property>
</Properties>
</file>